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824" r:id="rId15"/>
    <p:sldId id="716" r:id="rId16"/>
    <p:sldId id="666" r:id="rId17"/>
    <p:sldId id="717" r:id="rId18"/>
    <p:sldId id="825" r:id="rId19"/>
    <p:sldId id="809" r:id="rId20"/>
    <p:sldId id="826" r:id="rId21"/>
    <p:sldId id="827" r:id="rId22"/>
    <p:sldId id="828" r:id="rId23"/>
    <p:sldId id="778" r:id="rId24"/>
    <p:sldId id="779" r:id="rId25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87" y="48"/>
      </p:cViewPr>
      <p:guideLst>
        <p:guide orient="horz" pos="2766"/>
        <p:guide orient="horz" pos="1041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34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福建师范大学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3180" y="988060"/>
            <a:ext cx="1884680" cy="395922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71" y="1008709"/>
            <a:ext cx="1785273" cy="38680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7875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50670"/>
            <a:ext cx="1584960" cy="332168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556385"/>
            <a:ext cx="1586230" cy="331914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556385"/>
            <a:ext cx="1529715" cy="331597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840" y="1558290"/>
            <a:ext cx="1530215" cy="33156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442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540" y="1015365"/>
            <a:ext cx="1677035" cy="363601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7545" y="956310"/>
            <a:ext cx="1826646" cy="396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98575"/>
            <a:ext cx="166061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795" y="1299845"/>
            <a:ext cx="166069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220" y="1280795"/>
            <a:ext cx="1660587" cy="360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71905"/>
            <a:ext cx="1660283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220" y="1280795"/>
            <a:ext cx="1660587" cy="360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075" y="1316355"/>
            <a:ext cx="1661539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3035" y="854075"/>
            <a:ext cx="1859915" cy="3790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省份站点选择“福建师范大学”。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2545" y="868680"/>
            <a:ext cx="1885315" cy="39592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DOCER_TEMPLATE_OPEN_ONCE_MARK" val="1"/>
  <p:tag name="KSO_WPP_MARK_KEY" val="5350d403-7afb-4fd4-a7c4-3f2b286bf38e"/>
  <p:tag name="COMMONDATA" val="eyJoZGlkIjoiYWExYzMxM2NlM2JhZDJmZDcxYTUwMjNkNWY3ZThkYzA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1142</Words>
  <Application>WPS 演示</Application>
  <PresentationFormat>全屏显示(16:9)</PresentationFormat>
  <Paragraphs>123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cdeluser</cp:lastModifiedBy>
  <cp:revision>851</cp:revision>
  <dcterms:created xsi:type="dcterms:W3CDTF">2016-06-07T15:36:00Z</dcterms:created>
  <dcterms:modified xsi:type="dcterms:W3CDTF">2024-03-29T08:52:06Z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2052-11.8.2.11718</vt:lpwstr>
  </property>
  <property fmtid="{D5CDD505-2E9C-101B-9397-08002B2CF9AE}" pid="3" name="ICV">
    <vt:lpwstr>19D7E7A2DF6B4E34817D076F4278CFB4</vt:lpwstr>
  </property>
</Properties>
</file>