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722" r:id="rId4"/>
    <p:sldId id="723" r:id="rId6"/>
    <p:sldId id="660" r:id="rId7"/>
    <p:sldId id="724" r:id="rId8"/>
    <p:sldId id="711" r:id="rId9"/>
    <p:sldId id="712" r:id="rId10"/>
    <p:sldId id="663" r:id="rId11"/>
    <p:sldId id="792" r:id="rId12"/>
    <p:sldId id="713" r:id="rId13"/>
    <p:sldId id="714" r:id="rId14"/>
    <p:sldId id="715" r:id="rId15"/>
    <p:sldId id="716" r:id="rId16"/>
    <p:sldId id="666" r:id="rId17"/>
    <p:sldId id="717" r:id="rId18"/>
    <p:sldId id="821" r:id="rId19"/>
    <p:sldId id="822" r:id="rId20"/>
    <p:sldId id="823" r:id="rId21"/>
    <p:sldId id="824" r:id="rId22"/>
    <p:sldId id="825" r:id="rId23"/>
    <p:sldId id="826" r:id="rId24"/>
    <p:sldId id="827" r:id="rId25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9" userDrawn="1">
          <p15:clr>
            <a:srgbClr val="A4A3A4"/>
          </p15:clr>
        </p15:guide>
        <p15:guide id="2" orient="horz" pos="1035" userDrawn="1">
          <p15:clr>
            <a:srgbClr val="A4A3A4"/>
          </p15:clr>
        </p15:guide>
        <p15:guide id="3" pos="608" userDrawn="1">
          <p15:clr>
            <a:srgbClr val="A4A3A4"/>
          </p15:clr>
        </p15:guide>
        <p15:guide id="4" pos="56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202" y="67"/>
      </p:cViewPr>
      <p:guideLst>
        <p:guide orient="horz" pos="2759"/>
        <p:guide orient="horz" pos="1035"/>
        <p:guide pos="608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0" Type="http://schemas.openxmlformats.org/officeDocument/2006/relationships/tags" Target="tags/tag134.xml"/><Relationship Id="rId3" Type="http://schemas.openxmlformats.org/officeDocument/2006/relationships/slideMaster" Target="slideMasters/slideMaster2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tags" Target="../tags/tag103.xml"/><Relationship Id="rId5" Type="http://schemas.openxmlformats.org/officeDocument/2006/relationships/image" Target="../media/image3.jpeg"/><Relationship Id="rId4" Type="http://schemas.openxmlformats.org/officeDocument/2006/relationships/tags" Target="../tags/tag102.xml"/><Relationship Id="rId3" Type="http://schemas.openxmlformats.org/officeDocument/2006/relationships/image" Target="../media/image2.png"/><Relationship Id="rId2" Type="http://schemas.openxmlformats.org/officeDocument/2006/relationships/tags" Target="../tags/tag101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2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3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4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6.xml"/><Relationship Id="rId1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7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8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9.xml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0.xml"/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1.xml"/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image" Target="../media/image6.jpe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10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6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8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0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1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>
            <p:custDataLst>
              <p:tags r:id="rId1"/>
            </p:custDataLst>
          </p:nvPr>
        </p:nvSpPr>
        <p:spPr>
          <a:xfrm>
            <a:off x="3113405" y="360680"/>
            <a:ext cx="5497830" cy="428434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5400000">
            <a:off x="4574948" y="464479"/>
            <a:ext cx="1804040" cy="1485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81350" y="1678392"/>
            <a:ext cx="1490987" cy="15086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37627" y="2144395"/>
            <a:ext cx="2631777" cy="2454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8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0" y="18415"/>
            <a:ext cx="304355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49225" y="751840"/>
            <a:ext cx="2819400" cy="362839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福建医科大学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自考网络助学课程过程性评价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人脸识别及APP综合测评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2025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人脸识别信息录入-完善资料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038225"/>
            <a:ext cx="36709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说明：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首次登录需要完善学员基本信息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并验证手机号，如图：</a:t>
            </a:r>
            <a:r>
              <a:rPr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（若已完善信息则忽略此步骤）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79160" y="1108075"/>
            <a:ext cx="1866265" cy="364553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人脸识别信息录入-录入人脸图像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22960"/>
            <a:ext cx="209105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4.完善信息之后会弹出人脸录入页面，与上次短信验证间隔1分钟，再验证手机号，按提示完成人脸录入！（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请确保光线充足，不晃动，保持坐姿端正，面部与摄像头保持水平，然后点击确定，录入人脸。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4990" y="1059180"/>
            <a:ext cx="1737360" cy="376682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55" y="1059180"/>
            <a:ext cx="1737995" cy="376809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395" y="1059180"/>
            <a:ext cx="1736090" cy="376491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人脸识别信息录入-提交人脸图像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937260"/>
            <a:ext cx="417449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说明：人脸识别成功后点击“确认提交”即可，若对图像采集不满意，可点击“重新录入”。如有问题，请拨打客服老师电话：4008135555。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确认提交后，人脸识别信息成功录入。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说明：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动作幅度尽量大，以便识别更顺利。</a:t>
            </a:r>
            <a:endParaRPr lang="zh-CN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5670" y="937260"/>
            <a:ext cx="2275840" cy="37693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03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综合测评操作流程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综合测评操作流程-考核内容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866775"/>
            <a:ext cx="4010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1.账号登录成功后，显示课程页面，选择考试科目进入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考核内容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629" y="975995"/>
            <a:ext cx="1806638" cy="39143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操作流程-综合测评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720725"/>
            <a:ext cx="769493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点击综合测评，仔细阅读考前须知，确认开始考试。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每门课程的考试时间为60分钟，共有3次考试机会。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87" descr="app考试阅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0850" y="1501140"/>
            <a:ext cx="1717760" cy="360000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图片 77" descr="app综测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905" y="1487805"/>
            <a:ext cx="1720452" cy="360000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25" y="1487805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9565" y="1501140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综合测评操作流程-人脸识别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40405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注意：答题时间要在15分钟以上，答题期间会不定期弹出人脸识别框，请保证光线充足，否则会影响成绩审核。建议考试开始前提前完成人脸识别录入。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285" y="1015365"/>
            <a:ext cx="1677035" cy="363664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055" y="1015365"/>
            <a:ext cx="1677430" cy="363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3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7429" y="859790"/>
            <a:ext cx="4084409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交卷后可直接生成考试成绩。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2000" y="859790"/>
            <a:ext cx="1827692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199" y="791777"/>
            <a:ext cx="6342443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或者可在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点击进去后的“查看得分”选项查看，如图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330960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915" y="1330960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630" y="1330960"/>
            <a:ext cx="1661538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3227" y="784220"/>
            <a:ext cx="6298617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网络助学成绩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内点击查看，如图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0755" y="1350010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375" y="1337945"/>
            <a:ext cx="166153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630" y="1330960"/>
            <a:ext cx="1661538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027170" y="1596390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APP下载安装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027444" y="2161552"/>
            <a:ext cx="2054408" cy="374391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人脸识别信息录入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7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92500" lnSpcReduction="20000"/>
            </a:bodyPr>
            <a:lstStyle/>
            <a:p>
              <a:pPr algn="dist"/>
              <a:r>
                <a:rPr lang="en-US" altLang="zh-CN" sz="13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027628" y="2703287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综合测评操作流程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73150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04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50233" cy="76174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23995" y="2176780"/>
            <a:ext cx="4626610" cy="66941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综合测评考试时间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综合测评考试时间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8035" y="1053465"/>
            <a:ext cx="753110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综合测评模拟考试时间：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29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日09:00--17:00</a:t>
            </a:r>
            <a:endParaRPr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综合测评正式考试时间：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09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00起到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24:00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止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网络助学报名咨询及学习过程中的技术支持：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anose="05000000000000000000" charset="0"/>
            </a:pPr>
            <a:r>
              <a:rPr 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24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小时客户服务电话：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4008135555</a:t>
            </a:r>
            <a:endParaRPr lang="zh-CN" altLang="en-US" sz="1600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27"/>
          <p:cNvSpPr/>
          <p:nvPr/>
        </p:nvSpPr>
        <p:spPr>
          <a:xfrm>
            <a:off x="14262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3" name="文本框 10"/>
          <p:cNvSpPr/>
          <p:nvPr/>
        </p:nvSpPr>
        <p:spPr>
          <a:xfrm>
            <a:off x="18294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4" name="直接连接符 15"/>
          <p:cNvSpPr/>
          <p:nvPr/>
        </p:nvSpPr>
        <p:spPr>
          <a:xfrm>
            <a:off x="3053398" y="1831975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4438650" y="2043430"/>
            <a:ext cx="36404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APP下载安装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APP安装提示（确保下载最新版APP）</a:t>
            </a:r>
            <a:endParaRPr lang="zh-CN" altLang="en-US" sz="2000" b="1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786765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手机下载“自考过程考核APP”，安装最新版本软件。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63900" y="2185670"/>
            <a:ext cx="5396230" cy="2651125"/>
          </a:xfrm>
          <a:prstGeom prst="rect">
            <a:avLst/>
          </a:prstGeom>
        </p:spPr>
      </p:pic>
      <p:sp>
        <p:nvSpPr>
          <p:cNvPr id="4" name="文本框 30"/>
          <p:cNvSpPr>
            <a:spLocks noChangeArrowheads="1"/>
          </p:cNvSpPr>
          <p:nvPr/>
        </p:nvSpPr>
        <p:spPr bwMode="auto">
          <a:xfrm>
            <a:off x="635000" y="2364105"/>
            <a:ext cx="26860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已经下载APP的考生请检查当前使用版本，如果不是最新，请卸载重新安装。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0" name="文本框 6"/>
          <p:cNvSpPr txBox="1"/>
          <p:nvPr/>
        </p:nvSpPr>
        <p:spPr>
          <a:xfrm>
            <a:off x="1431290" y="3436620"/>
            <a:ext cx="24422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下载安装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支持安卓、苹果手机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21" name="文本框 9"/>
          <p:cNvSpPr txBox="1"/>
          <p:nvPr/>
        </p:nvSpPr>
        <p:spPr>
          <a:xfrm>
            <a:off x="4632388" y="3415049"/>
            <a:ext cx="242700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苹果手机需要设置信任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后才能使用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660" y="1142365"/>
            <a:ext cx="2692400" cy="222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90" y="1114425"/>
            <a:ext cx="2250440" cy="22504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APP下载安装-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IOS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6" name="文本框 10"/>
          <p:cNvSpPr txBox="1"/>
          <p:nvPr/>
        </p:nvSpPr>
        <p:spPr>
          <a:xfrm>
            <a:off x="511810" y="894080"/>
            <a:ext cx="75666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IOS客户端（苹果手机）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0"/>
          <p:cNvSpPr txBox="1"/>
          <p:nvPr/>
        </p:nvSpPr>
        <p:spPr>
          <a:xfrm>
            <a:off x="763270" y="4431030"/>
            <a:ext cx="7566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先  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再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设置信任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通用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设备管理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信任自考过程考核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2060" y="1343025"/>
            <a:ext cx="1929130" cy="29641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325" y="1343025"/>
            <a:ext cx="1804670" cy="2954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695" y="1337310"/>
            <a:ext cx="2017395" cy="29578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05" y="1344295"/>
            <a:ext cx="1657985" cy="29514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9" name="矩形 12"/>
          <p:cNvSpPr/>
          <p:nvPr/>
        </p:nvSpPr>
        <p:spPr>
          <a:xfrm>
            <a:off x="4027170" y="1997075"/>
            <a:ext cx="4392930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人脸识别信息录入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65200" y="1014095"/>
            <a:ext cx="4042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打开“自考过程考核 ”APP，允许“自考过程考核”推送消息。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2195195"/>
            <a:ext cx="452628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. 省份站点选择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福建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”→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“福建医科大学”。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95415" y="932180"/>
            <a:ext cx="1827453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73445" y="1064895"/>
            <a:ext cx="1827248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sp>
        <p:nvSpPr>
          <p:cNvPr id="4" name="文本框 9"/>
          <p:cNvSpPr txBox="1"/>
          <p:nvPr/>
        </p:nvSpPr>
        <p:spPr>
          <a:xfrm>
            <a:off x="911225" y="1259205"/>
            <a:ext cx="40690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3.输入准考证号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身份证号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或者学员代码，点击登录。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如果已经绑定手机号，可以直接用手机号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1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39.6541786743514,&quot;width&quot;:2841.0086455331407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75.862235131271,&quot;width&quot;:2348.0109637159903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3866,&quot;width&quot;:4144.5302593659935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6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95_4*l_h_a*1_2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0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5.xml><?xml version="1.0" encoding="utf-8"?>
<p:tagLst xmlns:p="http://schemas.openxmlformats.org/presentationml/2006/main">
  <p:tag name="KSO_WM_SPECIAL_SOURCE" val="bdnull"/>
</p:tagLst>
</file>

<file path=ppt/tags/tag116.xml><?xml version="1.0" encoding="utf-8"?>
<p:tagLst xmlns:p="http://schemas.openxmlformats.org/presentationml/2006/main">
  <p:tag name="KSO_WM_SPECIAL_SOURCE" val="bdnull"/>
</p:tagLst>
</file>

<file path=ppt/tags/tag11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PECIAL_SOURCE" val="bdnull"/>
</p:tagLst>
</file>

<file path=ppt/tags/tag126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9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2.xml><?xml version="1.0" encoding="utf-8"?>
<p:tagLst xmlns:p="http://schemas.openxmlformats.org/presentationml/2006/main">
  <p:tag name="KSO_WM_SPECIAL_SOURCE" val="bdnull"/>
</p:tagLst>
</file>

<file path=ppt/tags/tag133.xml><?xml version="1.0" encoding="utf-8"?>
<p:tagLst xmlns:p="http://schemas.openxmlformats.org/presentationml/2006/main">
  <p:tag name="KSO_WM_SPECIAL_SOURCE" val="bdnull"/>
</p:tagLst>
</file>

<file path=ppt/tags/tag134.xml><?xml version="1.0" encoding="utf-8"?>
<p:tagLst xmlns:p="http://schemas.openxmlformats.org/presentationml/2006/main">
  <p:tag name="KSO_DOCER_TEMPLATE_OPEN_ONCE_MARK" val="1"/>
  <p:tag name="commondata" val="eyJoZGlkIjoiYzY2ZTQ2MDYwMzcxMWI1NmQwZDZiMDEyZTg5YzAxYzI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1184</Words>
  <Application>WPS 演示</Application>
  <PresentationFormat>全屏显示(16:9)</PresentationFormat>
  <Paragraphs>127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Arial Black</vt:lpstr>
      <vt:lpstr>Constantia</vt:lpstr>
      <vt:lpstr>HelveticaNeueLT Pro 67 MdCn</vt:lpstr>
      <vt:lpstr>Arial Unicode MS</vt:lpstr>
      <vt:lpstr>Wingdings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刘丹</cp:lastModifiedBy>
  <cp:revision>870</cp:revision>
  <dcterms:created xsi:type="dcterms:W3CDTF">2016-06-07T15:36:00Z</dcterms:created>
  <dcterms:modified xsi:type="dcterms:W3CDTF">2025-03-24T06:54:38Z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19D7E7A2DF6B4E34817D076F4278CFB4</vt:lpwstr>
  </property>
</Properties>
</file>