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25" r:id="rId19"/>
    <p:sldId id="809" r:id="rId20"/>
    <p:sldId id="826" r:id="rId21"/>
    <p:sldId id="827" r:id="rId22"/>
    <p:sldId id="828" r:id="rId23"/>
    <p:sldId id="778" r:id="rId24"/>
    <p:sldId id="779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68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68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福建师范大学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3610" y="866775"/>
            <a:ext cx="1826870" cy="3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50114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00" y="859790"/>
            <a:ext cx="1827692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915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30" y="1330960"/>
            <a:ext cx="1661538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5" y="133794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30" y="1330960"/>
            <a:ext cx="1661538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</p:blipFill>
        <p:spPr>
          <a:xfrm>
            <a:off x="1541780" y="1142365"/>
            <a:ext cx="2221200" cy="2221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4983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“福建师范大学”。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6205" y="937895"/>
            <a:ext cx="1827404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如果已经绑定手机号，可以直接用手机号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1445" y="923290"/>
            <a:ext cx="1827540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1168</Words>
  <Application>WPS 演示</Application>
  <PresentationFormat>全屏显示(16:9)</PresentationFormat>
  <Paragraphs>126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856</cp:revision>
  <dcterms:created xsi:type="dcterms:W3CDTF">2016-06-07T15:36:00Z</dcterms:created>
  <dcterms:modified xsi:type="dcterms:W3CDTF">2025-03-24T06:40:54Z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19D7E7A2DF6B4E34817D076F4278CFB4</vt:lpwstr>
  </property>
</Properties>
</file>