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6"/>
  </p:handoutMasterIdLst>
  <p:sldIdLst>
    <p:sldId id="722" r:id="rId4"/>
    <p:sldId id="723" r:id="rId6"/>
    <p:sldId id="660" r:id="rId7"/>
    <p:sldId id="724" r:id="rId8"/>
    <p:sldId id="662" r:id="rId9"/>
    <p:sldId id="663" r:id="rId10"/>
    <p:sldId id="605" r:id="rId11"/>
    <p:sldId id="700" r:id="rId12"/>
    <p:sldId id="702" r:id="rId13"/>
    <p:sldId id="812" r:id="rId14"/>
    <p:sldId id="706" r:id="rId15"/>
    <p:sldId id="813" r:id="rId16"/>
    <p:sldId id="814" r:id="rId17"/>
    <p:sldId id="815" r:id="rId18"/>
    <p:sldId id="754" r:id="rId19"/>
    <p:sldId id="666" r:id="rId20"/>
    <p:sldId id="711" r:id="rId21"/>
    <p:sldId id="712" r:id="rId22"/>
    <p:sldId id="713" r:id="rId23"/>
    <p:sldId id="714" r:id="rId24"/>
    <p:sldId id="715" r:id="rId25"/>
    <p:sldId id="716" r:id="rId26"/>
    <p:sldId id="795" r:id="rId27"/>
    <p:sldId id="796" r:id="rId28"/>
    <p:sldId id="797" r:id="rId29"/>
    <p:sldId id="798" r:id="rId30"/>
    <p:sldId id="777" r:id="rId31"/>
    <p:sldId id="799" r:id="rId32"/>
    <p:sldId id="800" r:id="rId33"/>
    <p:sldId id="778" r:id="rId34"/>
    <p:sldId id="779" r:id="rId35"/>
  </p:sldIdLst>
  <p:sldSz cx="9144000" cy="5143500"/>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147.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8.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1.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46.png"/><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4.xml"/><Relationship Id="rId3" Type="http://schemas.openxmlformats.org/officeDocument/2006/relationships/image" Target="../media/image35.png"/><Relationship Id="rId2" Type="http://schemas.openxmlformats.org/officeDocument/2006/relationships/image" Target="../media/image48.png"/><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14923"/>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福建师范大学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2025</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4</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01800"/>
            <a:ext cx="5426710" cy="290258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053330" y="285432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移动端学习流程-APP下载安装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531620" y="1163955"/>
            <a:ext cx="2221865" cy="2221865"/>
          </a:xfrm>
          <a:prstGeom prst="rect">
            <a:avLst/>
          </a:prstGeom>
          <a:ln>
            <a:solidFill>
              <a:schemeClr val="tx1"/>
            </a:solidFill>
          </a:ln>
        </p:spPr>
      </p:pic>
      <p:sp>
        <p:nvSpPr>
          <p:cNvPr id="1048620" name="文本框 6"/>
          <p:cNvSpPr txBox="1"/>
          <p:nvPr/>
        </p:nvSpPr>
        <p:spPr>
          <a:xfrm>
            <a:off x="1431290" y="3436620"/>
            <a:ext cx="2442210" cy="829945"/>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下载安装</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APP</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支持安卓、苹果手机</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21" name="文本框 9"/>
          <p:cNvSpPr txBox="1"/>
          <p:nvPr/>
        </p:nvSpPr>
        <p:spPr>
          <a:xfrm>
            <a:off x="4632388" y="3415049"/>
            <a:ext cx="2427004" cy="1198880"/>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苹果手机需要设置信任</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后才能使用</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（详细步骤见下页</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518660" y="1142365"/>
            <a:ext cx="2692400" cy="222250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en-US" altLang="zh-CN" sz="2100" dirty="0">
                <a:latin typeface="微软雅黑" panose="020B0503020204020204" pitchFamily="34" charset="-122"/>
                <a:ea typeface="微软雅黑" panose="020B0503020204020204" pitchFamily="34" charset="-122"/>
                <a:sym typeface="+mn-ea"/>
              </a:rPr>
              <a:t>IOS</a:t>
            </a:r>
            <a:r>
              <a:rPr lang="zh-CN" altLang="en-US" sz="2100" dirty="0">
                <a:latin typeface="微软雅黑" panose="020B0503020204020204" pitchFamily="34" charset="-122"/>
                <a:ea typeface="微软雅黑" panose="020B0503020204020204" pitchFamily="34" charset="-122"/>
                <a:sym typeface="+mn-ea"/>
              </a:rPr>
              <a:t>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26" name="文本框 10"/>
          <p:cNvSpPr txBox="1"/>
          <p:nvPr/>
        </p:nvSpPr>
        <p:spPr>
          <a:xfrm>
            <a:off x="511810" y="894080"/>
            <a:ext cx="7566660" cy="398780"/>
          </a:xfrm>
          <a:prstGeom prst="rect">
            <a:avLst/>
          </a:prstGeom>
          <a:noFill/>
        </p:spPr>
        <p:txBody>
          <a:bodyPr wrap="square" rtlCol="0">
            <a:spAutoFit/>
          </a:bodyPr>
          <a:p>
            <a:pPr algn="ctr"/>
            <a:r>
              <a:rPr lang="zh-CN" altLang="en-US" sz="2000" b="1" dirty="0">
                <a:latin typeface="微软雅黑" panose="020B0503020204020204" pitchFamily="34" charset="-122"/>
                <a:ea typeface="微软雅黑" panose="020B0503020204020204" pitchFamily="34" charset="-122"/>
              </a:rPr>
              <a:t>IOS客户端（苹果手机）</a:t>
            </a:r>
            <a:endParaRPr lang="zh-CN" altLang="en-US" sz="2000" b="1" dirty="0">
              <a:latin typeface="微软雅黑" panose="020B0503020204020204" pitchFamily="34" charset="-122"/>
              <a:ea typeface="微软雅黑" panose="020B0503020204020204" pitchFamily="34" charset="-122"/>
            </a:endParaRPr>
          </a:p>
        </p:txBody>
      </p:sp>
      <p:sp>
        <p:nvSpPr>
          <p:cNvPr id="4" name="文本框 10"/>
          <p:cNvSpPr txBox="1"/>
          <p:nvPr/>
        </p:nvSpPr>
        <p:spPr>
          <a:xfrm>
            <a:off x="763270" y="4431030"/>
            <a:ext cx="7566660" cy="583565"/>
          </a:xfrm>
          <a:prstGeom prst="rect">
            <a:avLst/>
          </a:prstGeom>
          <a:noFill/>
        </p:spPr>
        <p:txBody>
          <a:bodyPr wrap="square" rtlCol="0">
            <a:spAutoFit/>
          </a:bodyPr>
          <a:p>
            <a:pPr algn="ctr"/>
            <a:r>
              <a:rPr lang="zh-CN" altLang="en-US" sz="1600" b="1" dirty="0">
                <a:latin typeface="微软雅黑" panose="020B0503020204020204" pitchFamily="34" charset="-122"/>
                <a:ea typeface="微软雅黑" panose="020B0503020204020204" pitchFamily="34" charset="-122"/>
                <a:sym typeface="+mn-ea"/>
              </a:rPr>
              <a:t>先       </a:t>
            </a:r>
            <a:r>
              <a:rPr lang="zh-CN" altLang="en-US" sz="1600" b="1" dirty="0">
                <a:solidFill>
                  <a:srgbClr val="FF0000"/>
                </a:solidFill>
                <a:latin typeface="微软雅黑" panose="020B0503020204020204" pitchFamily="34" charset="-122"/>
                <a:ea typeface="微软雅黑" panose="020B0503020204020204" pitchFamily="34" charset="-122"/>
                <a:sym typeface="+mn-ea"/>
              </a:rPr>
              <a:t>下载安装</a:t>
            </a:r>
            <a:r>
              <a:rPr lang="en-US" altLang="zh-CN" sz="1600" b="1" dirty="0">
                <a:solidFill>
                  <a:srgbClr val="FF0000"/>
                </a:solidFill>
                <a:latin typeface="微软雅黑" panose="020B0503020204020204" pitchFamily="34" charset="-122"/>
                <a:ea typeface="微软雅黑" panose="020B0503020204020204" pitchFamily="34" charset="-122"/>
                <a:sym typeface="+mn-ea"/>
              </a:rPr>
              <a:t>APP </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再     </a:t>
            </a:r>
            <a:r>
              <a:rPr lang="zh-CN" altLang="en-US" sz="1600" b="1" dirty="0">
                <a:solidFill>
                  <a:srgbClr val="FF0000"/>
                </a:solidFill>
                <a:latin typeface="微软雅黑" panose="020B0503020204020204" pitchFamily="34" charset="-122"/>
                <a:ea typeface="微软雅黑" panose="020B0503020204020204" pitchFamily="34" charset="-122"/>
                <a:sym typeface="+mn-ea"/>
              </a:rPr>
              <a:t>设置信任</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a:r>
              <a:rPr lang="zh-CN" sz="1600" b="1" dirty="0">
                <a:latin typeface="微软雅黑" panose="020B0503020204020204" pitchFamily="34" charset="-122"/>
                <a:ea typeface="微软雅黑" panose="020B0503020204020204" pitchFamily="34" charset="-122"/>
                <a:sym typeface="+mn-ea"/>
              </a:rPr>
              <a:t>设置</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通用</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设备管理</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信任自考过程考核</a:t>
            </a:r>
            <a:endParaRPr lang="en-US" altLang="zh-CN" sz="1600" b="1" dirty="0">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512060" y="1343025"/>
            <a:ext cx="1929130" cy="2964180"/>
          </a:xfrm>
          <a:prstGeom prst="rect">
            <a:avLst/>
          </a:prstGeom>
          <a:ln>
            <a:solidFill>
              <a:schemeClr val="tx1"/>
            </a:solidFill>
          </a:ln>
        </p:spPr>
      </p:pic>
      <p:pic>
        <p:nvPicPr>
          <p:cNvPr id="6" name="图片 5"/>
          <p:cNvPicPr>
            <a:picLocks noChangeAspect="1"/>
          </p:cNvPicPr>
          <p:nvPr/>
        </p:nvPicPr>
        <p:blipFill>
          <a:blip r:embed="rId2"/>
          <a:stretch>
            <a:fillRect/>
          </a:stretch>
        </p:blipFill>
        <p:spPr>
          <a:xfrm>
            <a:off x="4632325" y="1343025"/>
            <a:ext cx="1804670" cy="2954020"/>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6576695" y="1337310"/>
            <a:ext cx="2017395" cy="2957830"/>
          </a:xfrm>
          <a:prstGeom prst="rect">
            <a:avLst/>
          </a:prstGeom>
          <a:ln>
            <a:solidFill>
              <a:schemeClr val="tx1"/>
            </a:solidFill>
          </a:ln>
        </p:spPr>
      </p:pic>
      <p:pic>
        <p:nvPicPr>
          <p:cNvPr id="2" name="图片 1"/>
          <p:cNvPicPr>
            <a:picLocks noChangeAspect="1"/>
          </p:cNvPicPr>
          <p:nvPr/>
        </p:nvPicPr>
        <p:blipFill>
          <a:blip r:embed="rId4"/>
          <a:stretch>
            <a:fillRect/>
          </a:stretch>
        </p:blipFill>
        <p:spPr>
          <a:xfrm>
            <a:off x="662305" y="1344295"/>
            <a:ext cx="1657985" cy="2951480"/>
          </a:xfrm>
          <a:prstGeom prst="rect">
            <a:avLst/>
          </a:prstGeom>
          <a:ln>
            <a:solidFill>
              <a:schemeClr val="tx1"/>
            </a:solidFill>
          </a:ln>
        </p:spPr>
      </p:pic>
    </p:spTree>
    <p:custDataLst>
      <p:tags r:id="rId5"/>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984250" y="963295"/>
            <a:ext cx="2418080" cy="337185"/>
          </a:xfrm>
          <a:prstGeom prst="rect">
            <a:avLst/>
          </a:prstGeom>
          <a:noFill/>
        </p:spPr>
        <p:txBody>
          <a:bodyPr wrap="none" rtlCol="0">
            <a:spAutoFit/>
          </a:bodyPr>
          <a:p>
            <a:pPr algn="l"/>
            <a:r>
              <a:rPr lang="zh-CN" altLang="en-US" sz="1600" b="1">
                <a:latin typeface="微软雅黑" panose="020B0503020204020204" pitchFamily="34" charset="-122"/>
                <a:ea typeface="微软雅黑" panose="020B0503020204020204" pitchFamily="34" charset="-122"/>
              </a:rPr>
              <a:t>选择</a:t>
            </a:r>
            <a:r>
              <a:rPr lang="zh-CN" altLang="en-US" sz="1600" b="1">
                <a:latin typeface="微软雅黑" panose="020B0503020204020204" pitchFamily="34" charset="-122"/>
                <a:ea typeface="微软雅黑" panose="020B0503020204020204" pitchFamily="34" charset="-122"/>
                <a:sym typeface="+mn-ea"/>
              </a:rPr>
              <a:t>福建</a:t>
            </a:r>
            <a:r>
              <a:rPr lang="en-US" altLang="zh-CN" sz="1600"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rPr>
              <a:t>福建师范大学</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6290945" y="1300480"/>
            <a:ext cx="1663111" cy="3600000"/>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1170305" y="1300480"/>
            <a:ext cx="1661276" cy="3600000"/>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3730625" y="1300480"/>
            <a:ext cx="1661400"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83907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143250" y="1144905"/>
            <a:ext cx="2276475" cy="39408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032760" y="1144905"/>
            <a:ext cx="2660015" cy="393954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2818130" y="1065530"/>
            <a:ext cx="177609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652905"/>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386330" y="3049905"/>
            <a:ext cx="4267835" cy="199453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563620" y="1160145"/>
            <a:ext cx="1770380" cy="3846830"/>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1172210" y="1155065"/>
            <a:ext cx="179260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3365" y="2444750"/>
            <a:ext cx="4596765" cy="245491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1099820" y="1158240"/>
            <a:ext cx="1806575" cy="389382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728345"/>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5</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20</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3</a:t>
            </a:r>
            <a:r>
              <a:rPr lang="zh-CN" altLang="en-US" sz="1600" dirty="0" smtClean="0">
                <a:latin typeface="微软雅黑" panose="020B0503020204020204" pitchFamily="34" charset="-122"/>
                <a:ea typeface="微软雅黑" panose="020B0503020204020204" pitchFamily="34" charset="-122"/>
                <a:sym typeface="+mn-ea"/>
              </a:rPr>
              <a:t>月</a:t>
            </a:r>
            <a:r>
              <a:rPr lang="en-US" sz="1600" dirty="0" smtClean="0">
                <a:latin typeface="微软雅黑" panose="020B0503020204020204" pitchFamily="34" charset="-122"/>
                <a:ea typeface="微软雅黑" panose="020B0503020204020204" pitchFamily="34" charset="-122"/>
                <a:sym typeface="+mn-ea"/>
              </a:rPr>
              <a:t>13</a:t>
            </a:r>
            <a:r>
              <a:rPr lang="zh-CN" altLang="en-US" sz="1600" dirty="0" smtClean="0">
                <a:latin typeface="微软雅黑" panose="020B0503020204020204" pitchFamily="34" charset="-122"/>
                <a:ea typeface="微软雅黑" panose="020B0503020204020204" pitchFamily="34" charset="-122"/>
                <a:sym typeface="+mn-ea"/>
              </a:rPr>
              <a:t>日18:00</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endParaRPr sz="1600" dirty="0" smtClean="0">
              <a:latin typeface="微软雅黑" panose="020B0503020204020204" pitchFamily="34" charset="-122"/>
              <a:ea typeface="微软雅黑" panose="020B0503020204020204" pitchFamily="34" charset="-122"/>
              <a:sym typeface="+mn-ea"/>
            </a:endParaRPr>
          </a:p>
          <a:p>
            <a:pPr>
              <a:lnSpc>
                <a:spcPct val="200000"/>
              </a:lnSpc>
              <a:buFont typeface="Wingdings" panose="05000000000000000000" charset="0"/>
            </a:pPr>
            <a:r>
              <a:rPr lang="en-US" altLang="zh-CN" sz="1600" dirty="0" smtClean="0">
                <a:latin typeface="微软雅黑" panose="020B0503020204020204" pitchFamily="34" charset="-122"/>
                <a:ea typeface="微软雅黑" panose="020B0503020204020204" pitchFamily="34" charset="-122"/>
                <a:sym typeface="+mn-ea"/>
              </a:rPr>
              <a:t>      </a:t>
            </a: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sz="1600" b="1" dirty="0" smtClean="0">
                <a:solidFill>
                  <a:srgbClr val="C00000"/>
                </a:solidFill>
                <a:latin typeface="微软雅黑" panose="020B0503020204020204" pitchFamily="34" charset="-122"/>
                <a:ea typeface="微软雅黑" panose="020B0503020204020204" pitchFamily="34" charset="-122"/>
              </a:rPr>
              <a:t>固话：0591-86088777；微信咨询（只限添加微信）：18059353777</a:t>
            </a:r>
            <a:endParaRPr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36600"/>
            <a:ext cx="7694295" cy="82994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登录地址：https://fjsfdx.kaohe.zikao365.com/</a:t>
            </a:r>
            <a:endParaRPr lang="zh-CN" altLang="en-US" sz="1600">
              <a:latin typeface="微软雅黑" panose="020B0503020204020204" pitchFamily="34" charset="-122"/>
              <a:ea typeface="微软雅黑" panose="020B0503020204020204" pitchFamily="34" charset="-122"/>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960755" y="1595120"/>
            <a:ext cx="7270115" cy="32931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195705"/>
            <a:ext cx="7654290" cy="350393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52907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965200" y="1371600"/>
            <a:ext cx="4255770" cy="2399665"/>
          </a:xfrm>
          <a:prstGeom prst="rect">
            <a:avLst/>
          </a:prstGeom>
        </p:spPr>
      </p:pic>
      <p:pic>
        <p:nvPicPr>
          <p:cNvPr id="6" name="图片 5"/>
          <p:cNvPicPr>
            <a:picLocks noChangeAspect="1"/>
          </p:cNvPicPr>
          <p:nvPr/>
        </p:nvPicPr>
        <p:blipFill>
          <a:blip r:embed="rId2"/>
          <a:stretch>
            <a:fillRect/>
          </a:stretch>
        </p:blipFill>
        <p:spPr>
          <a:xfrm>
            <a:off x="4913630" y="2533015"/>
            <a:ext cx="3746500" cy="2239010"/>
          </a:xfrm>
          <a:prstGeom prst="rect">
            <a:avLst/>
          </a:prstGeom>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PECIAL_SOURCE" val="bdnull"/>
</p:tagLst>
</file>

<file path=ppt/tags/tag14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commondata" val="eyJoZGlkIjoiYWExYzMxM2NlM2JhZDJmZDcxYTUwMjNkNWY3ZThkYzA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2316</Words>
  <Application>WPS 演示</Application>
  <PresentationFormat/>
  <Paragraphs>196</Paragraphs>
  <Slides>31</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刘丹</cp:lastModifiedBy>
  <cp:revision>851</cp:revision>
  <dcterms:created xsi:type="dcterms:W3CDTF">2016-06-07T15:36:00Z</dcterms:created>
  <dcterms:modified xsi:type="dcterms:W3CDTF">2025-02-14T01:40:25Z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19D7E7A2DF6B4E34817D076F4278CFB4</vt:lpwstr>
  </property>
</Properties>
</file>