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handoutMasterIdLst>
    <p:handoutMasterId r:id="rId36"/>
  </p:handoutMasterIdLst>
  <p:sldIdLst>
    <p:sldId id="722" r:id="rId4"/>
    <p:sldId id="723" r:id="rId6"/>
    <p:sldId id="660" r:id="rId7"/>
    <p:sldId id="724" r:id="rId8"/>
    <p:sldId id="662" r:id="rId9"/>
    <p:sldId id="663" r:id="rId10"/>
    <p:sldId id="605" r:id="rId11"/>
    <p:sldId id="700" r:id="rId12"/>
    <p:sldId id="702" r:id="rId13"/>
    <p:sldId id="812" r:id="rId14"/>
    <p:sldId id="706" r:id="rId15"/>
    <p:sldId id="813" r:id="rId16"/>
    <p:sldId id="814" r:id="rId17"/>
    <p:sldId id="815" r:id="rId18"/>
    <p:sldId id="754" r:id="rId19"/>
    <p:sldId id="666" r:id="rId20"/>
    <p:sldId id="711" r:id="rId21"/>
    <p:sldId id="712" r:id="rId22"/>
    <p:sldId id="713" r:id="rId23"/>
    <p:sldId id="714" r:id="rId24"/>
    <p:sldId id="715" r:id="rId25"/>
    <p:sldId id="716" r:id="rId26"/>
    <p:sldId id="795" r:id="rId27"/>
    <p:sldId id="796" r:id="rId28"/>
    <p:sldId id="797" r:id="rId29"/>
    <p:sldId id="798" r:id="rId30"/>
    <p:sldId id="777" r:id="rId31"/>
    <p:sldId id="799" r:id="rId32"/>
    <p:sldId id="800" r:id="rId33"/>
    <p:sldId id="778" r:id="rId34"/>
    <p:sldId id="779" r:id="rId35"/>
  </p:sldIdLst>
  <p:sldSz cx="9144000" cy="5143500"/>
  <p:notesSz cx="6858000" cy="9144000"/>
  <p:custDataLst>
    <p:tags r:id="rId41"/>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作" lastIdx="0" clrIdx="1"/>
  <p:cmAuthor id="2" name="王子" initials="王"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00B8C3"/>
    <a:srgbClr val="565656"/>
    <a:srgbClr val="F08200"/>
    <a:srgbClr val="FFFFFF"/>
    <a:srgbClr val="B4B1B3"/>
    <a:srgbClr val="0B0C0B"/>
    <a:srgbClr val="9B958D"/>
    <a:srgbClr val="54B6DA"/>
    <a:srgbClr val="DBE4F2"/>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varScale="1">
        <p:scale>
          <a:sx n="144" d="100"/>
          <a:sy n="144" d="100"/>
        </p:scale>
        <p:origin x="-672" y="-306"/>
      </p:cViewPr>
      <p:guideLst>
        <p:guide orient="horz" pos="2758"/>
        <p:guide orient="horz" pos="1072"/>
        <p:guide pos="574"/>
        <p:guide pos="5662"/>
      </p:guideLst>
    </p:cSldViewPr>
  </p:slideViewPr>
  <p:notesTextViewPr>
    <p:cViewPr>
      <p:scale>
        <a:sx n="1" d="1"/>
        <a:sy n="1" d="1"/>
      </p:scale>
      <p:origin x="0" y="0"/>
    </p:cViewPr>
  </p:notesTextViewPr>
  <p:gridSpacing cx="71999" cy="71999"/>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1" Type="http://schemas.openxmlformats.org/officeDocument/2006/relationships/tags" Target="tags/tag147.xml"/><Relationship Id="rId40" Type="http://schemas.openxmlformats.org/officeDocument/2006/relationships/commentAuthors" Target="commentAuthors.xml"/><Relationship Id="rId4" Type="http://schemas.openxmlformats.org/officeDocument/2006/relationships/slide" Target="slides/slide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handoutMaster" Target="handoutMasters/handoutMaster1.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页眉占位符 1"/>
          <p:cNvSpPr>
            <a:spLocks noGrp="1" noChangeArrowheads="1"/>
          </p:cNvSpPr>
          <p:nvPr>
            <p:ph type="hdr" sz="quarter" idx="4294967295"/>
          </p:nvPr>
        </p:nvSpPr>
        <p:spPr bwMode="auto">
          <a:xfrm>
            <a:off x="0" y="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defRPr sz="1200"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日期占位符 2"/>
          <p:cNvSpPr>
            <a:spLocks noGrp="1" noChangeArrowheads="1"/>
          </p:cNvSpPr>
          <p:nvPr>
            <p:ph type="dt" idx="1"/>
          </p:nvPr>
        </p:nvSpPr>
        <p:spPr bwMode="auto">
          <a:xfrm>
            <a:off x="3883025" y="0"/>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defRPr sz="1800" smtClean="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6482228-4760-4946-AC1E-F13E0F0B091E}"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484" name="幻灯片图像占位符 3"/>
          <p:cNvSpPr>
            <a:spLocks noGrp="1" noRot="1" noChangeAspect="1"/>
          </p:cNvSpPr>
          <p:nvPr>
            <p:ph type="sldImg"/>
          </p:nvPr>
        </p:nvSpPr>
        <p:spPr>
          <a:xfrm>
            <a:off x="381000" y="685800"/>
            <a:ext cx="6096000" cy="3429000"/>
          </a:xfrm>
          <a:prstGeom prst="rect">
            <a:avLst/>
          </a:prstGeom>
          <a:noFill/>
          <a:ln w="9525">
            <a:noFill/>
          </a:ln>
        </p:spPr>
      </p:sp>
      <p:sp>
        <p:nvSpPr>
          <p:cNvPr id="2053" name="备注占位符 4"/>
          <p:cNvSpPr>
            <a:spLocks noGrp="1" noRot="1" noChangeAspect="1"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4" name="页脚占位符 5"/>
          <p:cNvSpPr>
            <a:spLocks noGrp="1" noChangeArrowheads="1"/>
          </p:cNvSpPr>
          <p:nvPr>
            <p:ph type="ftr" sz="quarter" idx="4"/>
          </p:nvPr>
        </p:nvSpPr>
        <p:spPr bwMode="auto">
          <a:xfrm>
            <a:off x="0" y="86852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defRPr sz="1200"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灯片编号占位符 6"/>
          <p:cNvSpPr>
            <a:spLocks noGrp="1" noChangeArrowheads="1"/>
          </p:cNvSpPr>
          <p:nvPr>
            <p:ph type="sldNum" sz="quarter" idx="5"/>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
            <a:pPr lvl="0" algn="r" eaLnBrk="1" fontAlgn="base" hangingPunct="1">
              <a:buNone/>
            </a:pPr>
            <a:fld id="{9A0DB2DC-4C9A-4742-B13C-FB6460FD3503}" type="slidenum">
              <a:rPr lang="zh-CN" altLang="en-US" sz="1800" strike="noStrike" noProof="1" dirty="0">
                <a:latin typeface="Arial" panose="020B0604020202020204" pitchFamily="34" charset="0"/>
                <a:ea typeface="宋体" panose="02010600030101010101" pitchFamily="2" charset="-122"/>
                <a:cs typeface="+mn-cs"/>
              </a:rPr>
            </a:fld>
            <a:endParaRPr lang="zh-CN" altLang="en-US" sz="1800" strike="noStrike" noProof="1" dirty="0"/>
          </a:p>
        </p:txBody>
      </p:sp>
    </p:spTree>
  </p:cSld>
  <p:clrMap bg1="lt1" tx1="dk1" bg2="lt2" tx2="dk2" accent1="accent1" accent2="accent2" accent3="accent3" accent4="accent4" accent5="accent5" accent6="accent6" hlink="hlink" folHlink="folHlink"/>
  <p:hf sldNum="0" hdr="0" ftr="0" dt="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等线" panose="02010600030101010101" pitchFamily="2" charset="-122"/>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等线" panose="02010600030101010101" pitchFamily="2" charset="-122"/>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等线" panose="02010600030101010101" pitchFamily="2" charset="-122"/>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等线" panose="02010600030101010101" pitchFamily="2" charset="-122"/>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等线"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幻灯片图像占位符 1"/>
          <p:cNvSpPr>
            <a:spLocks noGrp="1" noRot="1"/>
          </p:cNvSpPr>
          <p:nvPr>
            <p:ph type="sldImg"/>
          </p:nvPr>
        </p:nvSpPr>
        <p:spPr/>
      </p:sp>
      <p:sp>
        <p:nvSpPr>
          <p:cNvPr id="22530" name="文本占位符 2"/>
          <p:cNvSpPr>
            <a:spLocks noGrp="1"/>
          </p:cNvSpPr>
          <p:nvPr>
            <p:ph type="body" sz="quarter"/>
          </p:nvPr>
        </p:nvSpPr>
        <p:spPr>
          <a:xfrm>
            <a:off x="661988" y="3932238"/>
            <a:ext cx="5295900" cy="3216275"/>
          </a:xfrm>
          <a:prstGeom prst="rect">
            <a:avLst/>
          </a:prstGeom>
          <a:noFill/>
          <a:ln w="9525">
            <a:noFill/>
          </a:ln>
        </p:spPr>
        <p:txBody>
          <a:bodyPr anchor="t"/>
          <a:p>
            <a:pPr lvl="0"/>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幻灯片图像占位符 1"/>
          <p:cNvSpPr>
            <a:spLocks noGrp="1" noRot="1"/>
          </p:cNvSpPr>
          <p:nvPr>
            <p:ph type="sldImg"/>
          </p:nvPr>
        </p:nvSpPr>
        <p:spPr/>
      </p:sp>
      <p:sp>
        <p:nvSpPr>
          <p:cNvPr id="24578" name="文本占位符 2"/>
          <p:cNvSpPr>
            <a:spLocks noGrp="1"/>
          </p:cNvSpPr>
          <p:nvPr>
            <p:ph type="body" sz="quarter"/>
          </p:nvPr>
        </p:nvSpPr>
        <p:spPr>
          <a:xfrm>
            <a:off x="661988" y="3932238"/>
            <a:ext cx="5295900" cy="3216275"/>
          </a:xfrm>
          <a:prstGeom prst="rect">
            <a:avLst/>
          </a:prstGeom>
          <a:noFill/>
          <a:ln w="9525">
            <a:noFill/>
          </a:ln>
        </p:spPr>
        <p:txBody>
          <a:bodyPr anchor="t"/>
          <a:p>
            <a:pPr lvl="0"/>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jpeg"/><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image" Target="../media/image1.jpeg"/><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image" Target="../media/image1.jpeg"/><Relationship Id="rId2" Type="http://schemas.openxmlformats.org/officeDocument/2006/relationships/tags" Target="../tags/tag46.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7" Type="http://schemas.openxmlformats.org/officeDocument/2006/relationships/tags" Target="../tags/tag85.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93.xml"/><Relationship Id="rId8" Type="http://schemas.openxmlformats.org/officeDocument/2006/relationships/tags" Target="../tags/tag92.xml"/><Relationship Id="rId7" Type="http://schemas.openxmlformats.org/officeDocument/2006/relationships/tags" Target="../tags/tag91.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893"/>
            <a:ext cx="7772400" cy="1101918"/>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2915160"/>
            <a:ext cx="6400800" cy="131468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9435" indent="0" algn="ctr">
              <a:buNone/>
              <a:defRPr/>
            </a:lvl5pPr>
            <a:lvl6pPr marL="2286635" indent="0" algn="ctr">
              <a:buNone/>
              <a:defRPr/>
            </a:lvl6pPr>
            <a:lvl7pPr marL="2743835" indent="0" algn="ctr">
              <a:buNone/>
              <a:defRPr/>
            </a:lvl7pPr>
            <a:lvl8pPr marL="3201035" indent="0" algn="ctr">
              <a:buNone/>
              <a:defRPr/>
            </a:lvl8pPr>
            <a:lvl9pPr marL="3658235" indent="0" algn="ctr">
              <a:buNone/>
              <a:defRPr/>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411"/>
            <a:ext cx="8229600" cy="8574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200360"/>
            <a:ext cx="8229600" cy="3394669"/>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411"/>
            <a:ext cx="2057400" cy="4388618"/>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06411"/>
            <a:ext cx="6019800" cy="4388618"/>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3075" name="图片 6"/>
          <p:cNvPicPr>
            <a:picLocks noChangeAspect="1"/>
          </p:cNvPicPr>
          <p:nvPr userDrawn="1">
            <p:custDataLst>
              <p:tags r:id="rId2"/>
            </p:custDataLst>
          </p:nvPr>
        </p:nvPicPr>
        <p:blipFill>
          <a:blip r:embed="rId3"/>
          <a:stretch>
            <a:fillRect/>
          </a:stretch>
        </p:blipFill>
        <p:spPr>
          <a:xfrm>
            <a:off x="0" y="0"/>
            <a:ext cx="7631113" cy="5143500"/>
          </a:xfrm>
          <a:prstGeom prst="rect">
            <a:avLst/>
          </a:prstGeom>
          <a:noFill/>
          <a:ln w="9525">
            <a:noFill/>
          </a:ln>
        </p:spPr>
      </p:pic>
      <p:sp>
        <p:nvSpPr>
          <p:cNvPr id="23" name="矩形 22"/>
          <p:cNvSpPr/>
          <p:nvPr userDrawn="1">
            <p:custDataLst>
              <p:tags r:id="rId4"/>
            </p:custDataLst>
          </p:nvPr>
        </p:nvSpPr>
        <p:spPr>
          <a:xfrm>
            <a:off x="0" y="0"/>
            <a:ext cx="7631113" cy="5143500"/>
          </a:xfrm>
          <a:prstGeom prst="rect">
            <a:avLst/>
          </a:prstGeom>
          <a:gradFill>
            <a:gsLst>
              <a:gs pos="100000">
                <a:schemeClr val="accent6"/>
              </a:gs>
              <a:gs pos="5000">
                <a:schemeClr val="accent1">
                  <a:alpha val="72000"/>
                </a:schemeClr>
              </a:gs>
            </a:gsLst>
            <a:lin ang="6000000" scaled="0"/>
          </a:gradFill>
          <a:ln>
            <a:noFill/>
          </a:ln>
          <a:effectLst>
            <a:outerShdw blurRad="927100" dist="3175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p>
        </p:txBody>
      </p:sp>
      <p:sp>
        <p:nvSpPr>
          <p:cNvPr id="2" name="标题 1"/>
          <p:cNvSpPr>
            <a:spLocks noGrp="1"/>
          </p:cNvSpPr>
          <p:nvPr>
            <p:ph type="ctrTitle" hasCustomPrompt="1"/>
          </p:nvPr>
        </p:nvSpPr>
        <p:spPr>
          <a:xfrm>
            <a:off x="1074421" y="1932098"/>
            <a:ext cx="4800599" cy="720038"/>
          </a:xfrm>
        </p:spPr>
        <p:txBody>
          <a:bodyPr lIns="90000" tIns="46800" rIns="90000" bIns="0" anchor="b" anchorCtr="0">
            <a:normAutofit/>
          </a:bodyPr>
          <a:lstStyle>
            <a:lvl1pPr algn="l">
              <a:defRPr sz="4050" b="0" spc="600" baseline="0">
                <a:solidFill>
                  <a:schemeClr val="bg1"/>
                </a:solidFill>
                <a:effectLst>
                  <a:outerShdw blurRad="177800" dist="101600" dir="5400000" algn="ctr" rotWithShape="0">
                    <a:schemeClr val="tx1">
                      <a:alpha val="26000"/>
                    </a:schemeClr>
                  </a:outerShdw>
                </a:effectLst>
                <a:ea typeface="汉仪旗黑-85S" pitchFamily="18" charset="-122"/>
              </a:defRPr>
            </a:lvl1pPr>
          </a:lstStyle>
          <a:p>
            <a:pPr fontAlgn="auto"/>
            <a:r>
              <a:rPr lang="zh-CN" altLang="en-US" sz="4050" strike="noStrike" noProof="1" dirty="0"/>
              <a:t>单击此处编辑标题</a:t>
            </a:r>
            <a:endParaRPr lang="zh-CN" altLang="en-US" strike="noStrike" noProof="1" dirty="0"/>
          </a:p>
        </p:txBody>
      </p:sp>
      <p:sp>
        <p:nvSpPr>
          <p:cNvPr id="3" name="副标题 2"/>
          <p:cNvSpPr>
            <a:spLocks noGrp="1"/>
          </p:cNvSpPr>
          <p:nvPr>
            <p:ph type="subTitle" idx="1" hasCustomPrompt="1"/>
          </p:nvPr>
        </p:nvSpPr>
        <p:spPr>
          <a:xfrm>
            <a:off x="1062360" y="2709750"/>
            <a:ext cx="4812660" cy="586218"/>
          </a:xfrm>
        </p:spPr>
        <p:txBody>
          <a:bodyPr lIns="90000" tIns="0" rIns="90000" bIns="46800">
            <a:normAutofit/>
          </a:bodyPr>
          <a:lstStyle>
            <a:lvl1pPr marL="0" indent="0" algn="l" eaLnBrk="1" fontAlgn="auto" latinLnBrk="0" hangingPunct="1">
              <a:lnSpc>
                <a:spcPct val="100000"/>
              </a:lnSpc>
              <a:buNone/>
              <a:defRPr sz="1800" u="none" strike="noStrike" kern="1200" cap="none" spc="200" normalizeH="0" baseline="0">
                <a:solidFill>
                  <a:schemeClr val="bg1"/>
                </a:solidFill>
                <a:effectLst>
                  <a:outerShdw blurRad="177800" dist="101600" dir="5400000" algn="ctr" rotWithShape="0">
                    <a:schemeClr val="tx1">
                      <a:alpha val="26000"/>
                    </a:schemeClr>
                  </a:outerShdw>
                </a:effectLst>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835" indent="0" algn="ctr">
              <a:buNone/>
              <a:defRPr sz="1200"/>
            </a:lvl9pPr>
          </a:lstStyle>
          <a:p>
            <a:pPr fontAlgn="auto"/>
            <a:r>
              <a:rPr lang="zh-CN" altLang="en-US" strike="noStrike" noProof="1" dirty="0"/>
              <a:t>单击此处编辑副标题</a:t>
            </a:r>
            <a:endParaRPr lang="zh-CN" altLang="en-US" strike="noStrike" noProof="1" dirty="0"/>
          </a:p>
        </p:txBody>
      </p:sp>
      <p:sp>
        <p:nvSpPr>
          <p:cNvPr id="5" name="文本占位符 4"/>
          <p:cNvSpPr>
            <a:spLocks noGrp="1"/>
          </p:cNvSpPr>
          <p:nvPr>
            <p:ph type="body" sz="quarter" idx="13" hasCustomPrompt="1"/>
          </p:nvPr>
        </p:nvSpPr>
        <p:spPr>
          <a:xfrm>
            <a:off x="1062360" y="3408729"/>
            <a:ext cx="1620000" cy="464534"/>
          </a:xfrm>
        </p:spPr>
        <p:txBody>
          <a:bodyPr lIns="90000" tIns="0" rIns="90000" bIns="46800">
            <a:normAutofit/>
          </a:bodyPr>
          <a:lstStyle>
            <a:lvl1pPr marL="0" indent="0">
              <a:buNone/>
              <a:defRPr sz="1800">
                <a:ln>
                  <a:noFill/>
                </a:ln>
                <a:solidFill>
                  <a:schemeClr val="bg1"/>
                </a:solidFill>
                <a:effectLst>
                  <a:outerShdw blurRad="50800" dist="50800" dir="5400000" algn="ctr" rotWithShape="0">
                    <a:schemeClr val="bg1">
                      <a:alpha val="0"/>
                    </a:schemeClr>
                  </a:outerShdw>
                </a:effectLst>
              </a:defRPr>
            </a:lvl1pPr>
          </a:lstStyle>
          <a:p>
            <a:pPr lvl="0" fontAlgn="auto"/>
            <a:r>
              <a:rPr lang="zh-CN" altLang="en-US" strike="noStrike" noProof="1" dirty="0"/>
              <a:t>编辑文本</a:t>
            </a:r>
            <a:endParaRPr lang="zh-CN" altLang="en-US" strike="noStrike" noProof="1" dirty="0"/>
          </a:p>
        </p:txBody>
      </p:sp>
      <p:sp>
        <p:nvSpPr>
          <p:cNvPr id="22" name="文本占位符 21"/>
          <p:cNvSpPr>
            <a:spLocks noGrp="1"/>
          </p:cNvSpPr>
          <p:nvPr>
            <p:ph type="body" sz="quarter" idx="14" hasCustomPrompt="1"/>
          </p:nvPr>
        </p:nvSpPr>
        <p:spPr>
          <a:xfrm>
            <a:off x="2976659" y="3408729"/>
            <a:ext cx="1620000" cy="464534"/>
          </a:xfrm>
        </p:spPr>
        <p:txBody>
          <a:bodyPr lIns="90000" tIns="0" rIns="90000" bIns="46800">
            <a:normAutofit/>
          </a:bodyPr>
          <a:lstStyle>
            <a:lvl1pPr marL="0" indent="0">
              <a:buNone/>
              <a:defRPr sz="1800">
                <a:ln>
                  <a:noFill/>
                </a:ln>
                <a:solidFill>
                  <a:schemeClr val="bg1"/>
                </a:solidFill>
                <a:effectLst>
                  <a:outerShdw blurRad="50800" dist="50800" dir="5400000" algn="ctr" rotWithShape="0">
                    <a:schemeClr val="bg1">
                      <a:alpha val="0"/>
                    </a:schemeClr>
                  </a:outerShdw>
                </a:effectLst>
              </a:defRPr>
            </a:lvl1pPr>
          </a:lstStyle>
          <a:p>
            <a:pPr lvl="0" fontAlgn="auto"/>
            <a:r>
              <a:rPr lang="zh-CN" altLang="en-US" strike="noStrike" noProof="1" dirty="0"/>
              <a:t>编辑文本</a:t>
            </a:r>
            <a:endParaRPr lang="zh-CN" altLang="en-US" strike="noStrike" noProof="1" dirty="0"/>
          </a:p>
        </p:txBody>
      </p:sp>
      <p:sp>
        <p:nvSpPr>
          <p:cNvPr id="16" name="日期占位符 15"/>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17" name="页脚占位符 16"/>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18" name="灯片编号占位符 17"/>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4099" name="组合 6"/>
          <p:cNvGrpSpPr/>
          <p:nvPr userDrawn="1"/>
        </p:nvGrpSpPr>
        <p:grpSpPr>
          <a:xfrm>
            <a:off x="8351838" y="4413250"/>
            <a:ext cx="517525" cy="544513"/>
            <a:chOff x="10944056" y="5680717"/>
            <a:chExt cx="905045" cy="951420"/>
          </a:xfrm>
        </p:grpSpPr>
        <p:sp>
          <p:nvSpPr>
            <p:cNvPr id="8" name="矩形 7"/>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9" name="矩形 8"/>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a:xfrm>
            <a:off x="502412" y="332743"/>
            <a:ext cx="8139178" cy="331473"/>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idx="1"/>
          </p:nvPr>
        </p:nvSpPr>
        <p:spPr>
          <a:xfrm>
            <a:off x="502412" y="714699"/>
            <a:ext cx="8139178" cy="4041680"/>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4" name="日期占位符 3"/>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pic>
        <p:nvPicPr>
          <p:cNvPr id="5123" name="图片 6"/>
          <p:cNvPicPr>
            <a:picLocks noChangeAspect="1"/>
          </p:cNvPicPr>
          <p:nvPr userDrawn="1">
            <p:custDataLst>
              <p:tags r:id="rId2"/>
            </p:custDataLst>
          </p:nvPr>
        </p:nvPicPr>
        <p:blipFill>
          <a:blip r:embed="rId3"/>
          <a:stretch>
            <a:fillRect/>
          </a:stretch>
        </p:blipFill>
        <p:spPr>
          <a:xfrm>
            <a:off x="0" y="0"/>
            <a:ext cx="7631113" cy="5143500"/>
          </a:xfrm>
          <a:prstGeom prst="rect">
            <a:avLst/>
          </a:prstGeom>
          <a:noFill/>
          <a:ln w="9525">
            <a:noFill/>
          </a:ln>
        </p:spPr>
      </p:pic>
      <p:sp>
        <p:nvSpPr>
          <p:cNvPr id="9" name="矩形 8"/>
          <p:cNvSpPr/>
          <p:nvPr userDrawn="1">
            <p:custDataLst>
              <p:tags r:id="rId4"/>
            </p:custDataLst>
          </p:nvPr>
        </p:nvSpPr>
        <p:spPr>
          <a:xfrm>
            <a:off x="0" y="0"/>
            <a:ext cx="7631113" cy="5143500"/>
          </a:xfrm>
          <a:prstGeom prst="rect">
            <a:avLst/>
          </a:prstGeom>
          <a:gradFill>
            <a:gsLst>
              <a:gs pos="100000">
                <a:schemeClr val="accent6"/>
              </a:gs>
              <a:gs pos="5000">
                <a:schemeClr val="accent1">
                  <a:alpha val="72000"/>
                </a:schemeClr>
              </a:gs>
            </a:gsLst>
            <a:lin ang="6000000" scaled="0"/>
          </a:gradFill>
          <a:ln>
            <a:noFill/>
          </a:ln>
          <a:effectLst>
            <a:outerShdw blurRad="927100" dist="3175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p>
        </p:txBody>
      </p:sp>
      <p:sp>
        <p:nvSpPr>
          <p:cNvPr id="2" name="标题 1"/>
          <p:cNvSpPr>
            <a:spLocks noGrp="1"/>
          </p:cNvSpPr>
          <p:nvPr>
            <p:ph type="title" hasCustomPrompt="1"/>
          </p:nvPr>
        </p:nvSpPr>
        <p:spPr>
          <a:xfrm>
            <a:off x="924350" y="2572068"/>
            <a:ext cx="4447751" cy="753431"/>
          </a:xfrm>
        </p:spPr>
        <p:txBody>
          <a:bodyPr lIns="90000" tIns="46800" rIns="90000" bIns="0" anchor="b" anchorCtr="0">
            <a:normAutofit/>
          </a:bodyPr>
          <a:lstStyle>
            <a:lvl1pPr>
              <a:defRPr sz="3600" b="0" u="none" strike="noStrike" kern="1200" cap="none" spc="300" normalizeH="0" baseline="0">
                <a:solidFill>
                  <a:schemeClr val="bg1"/>
                </a:solidFill>
                <a:effectLst>
                  <a:outerShdw blurRad="177800" dist="101600" dir="2700000" algn="tl" rotWithShape="0">
                    <a:prstClr val="black">
                      <a:alpha val="26000"/>
                    </a:prstClr>
                  </a:outerShdw>
                </a:effectLst>
                <a:uFillTx/>
                <a:latin typeface="Arial" panose="020B0604020202020204" pitchFamily="34" charset="0"/>
                <a:ea typeface="汉仪旗黑-85S" pitchFamily="18" charset="-122"/>
              </a:defRPr>
            </a:lvl1pPr>
          </a:lstStyle>
          <a:p>
            <a:pPr fontAlgn="auto"/>
            <a:r>
              <a:rPr lang="zh-CN" altLang="en-US" strike="noStrike" noProof="1" dirty="0"/>
              <a:t>单击此处编辑标题</a:t>
            </a:r>
            <a:endParaRPr lang="zh-CN" altLang="en-US" strike="noStrike" noProof="1" dirty="0"/>
          </a:p>
        </p:txBody>
      </p:sp>
      <p:sp>
        <p:nvSpPr>
          <p:cNvPr id="3" name="文本占位符 2"/>
          <p:cNvSpPr>
            <a:spLocks noGrp="1"/>
          </p:cNvSpPr>
          <p:nvPr>
            <p:ph type="body" idx="1" hasCustomPrompt="1"/>
          </p:nvPr>
        </p:nvSpPr>
        <p:spPr>
          <a:xfrm>
            <a:off x="924346" y="3384074"/>
            <a:ext cx="4447751" cy="808489"/>
          </a:xfrm>
        </p:spPr>
        <p:txBody>
          <a:bodyPr lIns="90000" tIns="0" rIns="90000" bIns="46800">
            <a:normAutofit/>
          </a:bodyPr>
          <a:lstStyle>
            <a:lvl1pPr marL="0" indent="0" eaLnBrk="1" fontAlgn="auto" latinLnBrk="0" hangingPunct="1">
              <a:buNone/>
              <a:defRPr kumimoji="0" lang="zh-CN" altLang="en-US" sz="1500" b="0" i="0" u="none" strike="noStrike" kern="1200" cap="none" spc="150" normalizeH="0" baseline="0" noProof="1">
                <a:solidFill>
                  <a:schemeClr val="bg1"/>
                </a:solidFill>
                <a:effectLst>
                  <a:outerShdw blurRad="177800" dist="101600" dir="2700000" algn="tl" rotWithShape="0">
                    <a:prstClr val="black">
                      <a:alpha val="26000"/>
                    </a:prstClr>
                  </a:outerShdw>
                </a:effectLst>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835" indent="0">
              <a:buNone/>
              <a:defRPr sz="1200">
                <a:solidFill>
                  <a:schemeClr val="tx1">
                    <a:tint val="75000"/>
                  </a:schemeClr>
                </a:solidFill>
              </a:defRPr>
            </a:lvl9pPr>
          </a:lstStyle>
          <a:p>
            <a:pPr lvl="0" fontAlgn="auto"/>
            <a:r>
              <a:rPr lang="zh-CN" altLang="en-US" strike="noStrike" noProof="1" dirty="0"/>
              <a:t>单击此处编辑文本</a:t>
            </a:r>
            <a:endParaRPr lang="zh-CN" altLang="en-US" strike="noStrike" noProof="1" dirty="0"/>
          </a:p>
        </p:txBody>
      </p:sp>
      <p:sp>
        <p:nvSpPr>
          <p:cNvPr id="4" name="日期占位符 3"/>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6147" name="组合 7"/>
          <p:cNvGrpSpPr/>
          <p:nvPr userDrawn="1"/>
        </p:nvGrpSpPr>
        <p:grpSpPr>
          <a:xfrm>
            <a:off x="8351838" y="4413250"/>
            <a:ext cx="517525" cy="544513"/>
            <a:chOff x="10944056" y="5680717"/>
            <a:chExt cx="905045" cy="951420"/>
          </a:xfrm>
        </p:grpSpPr>
        <p:sp>
          <p:nvSpPr>
            <p:cNvPr id="9" name="矩形 8"/>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0" name="矩形 9"/>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a:xfrm>
            <a:off x="502412" y="332743"/>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502448" y="714699"/>
            <a:ext cx="3962432" cy="4041680"/>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4679158" y="714699"/>
            <a:ext cx="3962432" cy="4041680"/>
          </a:xfrm>
        </p:spPr>
        <p:txBody>
          <a:bodyPr>
            <a:noAutofit/>
          </a:bodyPr>
          <a:lstStyle>
            <a:lvl1pPr>
              <a:defRPr sz="1200">
                <a:latin typeface="微软雅黑" panose="020B0503020204020204" pitchFamily="34" charset="-122"/>
                <a:ea typeface="微软雅黑" panose="020B0503020204020204" pitchFamily="34" charset="-122"/>
              </a:defRPr>
            </a:lvl1pPr>
            <a:lvl2pPr>
              <a:defRPr sz="1200">
                <a:latin typeface="微软雅黑" panose="020B0503020204020204" pitchFamily="34" charset="-122"/>
                <a:ea typeface="微软雅黑" panose="020B0503020204020204" pitchFamily="34" charset="-122"/>
              </a:defRPr>
            </a:lvl2pPr>
            <a:lvl3pPr>
              <a:defRPr sz="1200">
                <a:latin typeface="微软雅黑" panose="020B0503020204020204" pitchFamily="34" charset="-122"/>
                <a:ea typeface="微软雅黑" panose="020B0503020204020204" pitchFamily="34" charset="-122"/>
              </a:defRPr>
            </a:lvl3pPr>
            <a:lvl4pPr>
              <a:defRPr sz="1200">
                <a:latin typeface="微软雅黑" panose="020B0503020204020204" pitchFamily="34" charset="-122"/>
                <a:ea typeface="微软雅黑" panose="020B0503020204020204" pitchFamily="34" charset="-122"/>
              </a:defRPr>
            </a:lvl4pPr>
            <a:lvl5pPr>
              <a:defRPr sz="1200">
                <a:latin typeface="微软雅黑" panose="020B0503020204020204" pitchFamily="34" charset="-122"/>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日期占位符 4"/>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6" name="页脚占位符 5"/>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7" name="灯片编号占位符 6"/>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7171" name="组合 9"/>
          <p:cNvGrpSpPr/>
          <p:nvPr userDrawn="1"/>
        </p:nvGrpSpPr>
        <p:grpSpPr>
          <a:xfrm>
            <a:off x="8351838" y="4413250"/>
            <a:ext cx="517525" cy="544513"/>
            <a:chOff x="10944056" y="5680717"/>
            <a:chExt cx="905045" cy="951420"/>
          </a:xfrm>
        </p:grpSpPr>
        <p:sp>
          <p:nvSpPr>
            <p:cNvPr id="11" name="矩形 10"/>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2" name="矩形 11"/>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a:xfrm>
            <a:off x="502412" y="332743"/>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文本占位符 2"/>
          <p:cNvSpPr>
            <a:spLocks noGrp="1"/>
          </p:cNvSpPr>
          <p:nvPr>
            <p:ph type="body" idx="1" hasCustomPrompt="1"/>
          </p:nvPr>
        </p:nvSpPr>
        <p:spPr>
          <a:xfrm>
            <a:off x="502448" y="714699"/>
            <a:ext cx="3962432" cy="285752"/>
          </a:xfrm>
        </p:spPr>
        <p:txBody>
          <a:bodyPr lIns="101600" tIns="38100" rIns="76200" bIns="38100" anchor="t" anchorCtr="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微软雅黑" panose="020B0503020204020204" pitchFamily="34" charset="-122"/>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835" indent="0">
              <a:buNone/>
              <a:defRPr sz="1200" b="1"/>
            </a:lvl9pPr>
          </a:lstStyle>
          <a:p>
            <a:pPr lvl="0" fontAlgn="auto"/>
            <a:r>
              <a:rPr lang="zh-CN" altLang="en-US" strike="noStrike" noProof="1" dirty="0"/>
              <a:t>单击此处编辑文本</a:t>
            </a:r>
            <a:endParaRPr lang="zh-CN" altLang="en-US" strike="noStrike" noProof="1" dirty="0"/>
          </a:p>
        </p:txBody>
      </p:sp>
      <p:sp>
        <p:nvSpPr>
          <p:cNvPr id="4" name="内容占位符 3"/>
          <p:cNvSpPr>
            <a:spLocks noGrp="1"/>
          </p:cNvSpPr>
          <p:nvPr>
            <p:ph sz="half" idx="2"/>
          </p:nvPr>
        </p:nvSpPr>
        <p:spPr>
          <a:xfrm>
            <a:off x="502444" y="1055211"/>
            <a:ext cx="3962400" cy="3701064"/>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5" name="文本占位符 4"/>
          <p:cNvSpPr>
            <a:spLocks noGrp="1"/>
          </p:cNvSpPr>
          <p:nvPr>
            <p:ph type="body" sz="quarter" idx="3" hasCustomPrompt="1"/>
          </p:nvPr>
        </p:nvSpPr>
        <p:spPr>
          <a:xfrm>
            <a:off x="4676813" y="714699"/>
            <a:ext cx="3962432" cy="285752"/>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835" indent="0">
              <a:buNone/>
              <a:defRPr sz="1200" b="1"/>
            </a:lvl9pPr>
          </a:lstStyle>
          <a:p>
            <a:pPr lvl="0" fontAlgn="auto"/>
            <a:r>
              <a:rPr strike="noStrike" noProof="1">
                <a:sym typeface="+mn-ea"/>
              </a:rPr>
              <a:t>单击此处编辑文本</a:t>
            </a:r>
            <a:endParaRPr strike="noStrike" noProof="1">
              <a:sym typeface="+mn-ea"/>
            </a:endParaRPr>
          </a:p>
        </p:txBody>
      </p:sp>
      <p:sp>
        <p:nvSpPr>
          <p:cNvPr id="6" name="内容占位符 5"/>
          <p:cNvSpPr>
            <a:spLocks noGrp="1"/>
          </p:cNvSpPr>
          <p:nvPr>
            <p:ph sz="quarter" idx="4"/>
          </p:nvPr>
        </p:nvSpPr>
        <p:spPr>
          <a:xfrm>
            <a:off x="4676813" y="1055211"/>
            <a:ext cx="3962432" cy="3701064"/>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7" name="日期占位符 6"/>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8" name="页脚占位符 7"/>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9" name="灯片编号占位符 8"/>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8195" name="组合 5"/>
          <p:cNvGrpSpPr/>
          <p:nvPr userDrawn="1"/>
        </p:nvGrpSpPr>
        <p:grpSpPr>
          <a:xfrm>
            <a:off x="8351838" y="4413250"/>
            <a:ext cx="517525" cy="544513"/>
            <a:chOff x="10944056" y="5680717"/>
            <a:chExt cx="905045" cy="951420"/>
          </a:xfrm>
        </p:grpSpPr>
        <p:sp>
          <p:nvSpPr>
            <p:cNvPr id="7" name="矩形 6"/>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8" name="矩形 7"/>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日期占位符 2"/>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1"/>
          </p:nvPr>
        </p:nvSpPr>
        <p:spPr/>
        <p:txBody>
          <a:bodyPr/>
          <a:p>
            <a:pPr fontAlgn="base"/>
            <a:endParaRPr lang="zh-CN" altLang="en-US" strike="noStrike" noProof="1" dirty="0"/>
          </a:p>
        </p:txBody>
      </p:sp>
      <p:sp>
        <p:nvSpPr>
          <p:cNvPr id="4" name="灯片编号占位符 3"/>
          <p:cNvSpPr>
            <a:spLocks noGrp="1"/>
          </p:cNvSpPr>
          <p:nvPr>
            <p:ph type="sldNum" sz="quarter" idx="12"/>
          </p:nvPr>
        </p:nvSpPr>
        <p:spPr/>
        <p:txBody>
          <a:bodyPr/>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9219" name="组合 7"/>
          <p:cNvGrpSpPr/>
          <p:nvPr userDrawn="1"/>
        </p:nvGrpSpPr>
        <p:grpSpPr>
          <a:xfrm>
            <a:off x="8351838" y="4413250"/>
            <a:ext cx="517525" cy="544513"/>
            <a:chOff x="10944056" y="5680717"/>
            <a:chExt cx="905045" cy="951420"/>
          </a:xfrm>
        </p:grpSpPr>
        <p:sp>
          <p:nvSpPr>
            <p:cNvPr id="9" name="矩形 8"/>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0" name="矩形 9"/>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a:xfrm>
            <a:off x="502448" y="332743"/>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图片占位符 2"/>
          <p:cNvSpPr>
            <a:spLocks noGrp="1"/>
          </p:cNvSpPr>
          <p:nvPr>
            <p:ph type="pic" idx="1"/>
          </p:nvPr>
        </p:nvSpPr>
        <p:spPr>
          <a:xfrm>
            <a:off x="502448" y="714699"/>
            <a:ext cx="3962432" cy="404168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fontAlgn="auto"/>
            <a:endParaRPr strike="noStrike" noProof="1" dirty="0">
              <a:sym typeface="+mn-ea"/>
            </a:endParaRPr>
          </a:p>
        </p:txBody>
      </p:sp>
      <p:sp>
        <p:nvSpPr>
          <p:cNvPr id="4" name="文本占位符 3"/>
          <p:cNvSpPr>
            <a:spLocks noGrp="1"/>
          </p:cNvSpPr>
          <p:nvPr>
            <p:ph type="body" sz="half" idx="2"/>
          </p:nvPr>
        </p:nvSpPr>
        <p:spPr>
          <a:xfrm>
            <a:off x="4679194" y="714699"/>
            <a:ext cx="3962432" cy="404168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5" name="日期占位符 4"/>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9EFD9D74-47D9-4702-A33C-335B63B48DBF}"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
        <p:nvSpPr>
          <p:cNvPr id="6" name="页脚占位符 5"/>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7" name="灯片编号占位符 6"/>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FABC47A4-756D-490B-A52F-7D9E2C9FC05F}"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411"/>
            <a:ext cx="8229600" cy="8574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57200" y="1200360"/>
            <a:ext cx="8229600" cy="3394669"/>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10243" name="组合 6"/>
          <p:cNvGrpSpPr/>
          <p:nvPr userDrawn="1"/>
        </p:nvGrpSpPr>
        <p:grpSpPr>
          <a:xfrm>
            <a:off x="8351838" y="4413250"/>
            <a:ext cx="517525" cy="544513"/>
            <a:chOff x="10944056" y="5680717"/>
            <a:chExt cx="905045" cy="951420"/>
          </a:xfrm>
        </p:grpSpPr>
        <p:sp>
          <p:nvSpPr>
            <p:cNvPr id="8" name="矩形 7"/>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9" name="矩形 8"/>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竖排标题 1"/>
          <p:cNvSpPr>
            <a:spLocks noGrp="1"/>
          </p:cNvSpPr>
          <p:nvPr>
            <p:ph type="title" orient="vert"/>
          </p:nvPr>
        </p:nvSpPr>
        <p:spPr>
          <a:xfrm>
            <a:off x="7928351" y="714699"/>
            <a:ext cx="713238" cy="4041680"/>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502444" y="714693"/>
            <a:ext cx="7371076" cy="4041680"/>
          </a:xfrm>
        </p:spPr>
        <p:txBody>
          <a:bodyPr vert="eaVert"/>
          <a:lstStyle>
            <a:lvl1pPr indent="0" eaLnBrk="1" fontAlgn="auto" latinLnBrk="0" hangingPunct="1">
              <a:defRPr>
                <a:latin typeface="微软雅黑" panose="020B0503020204020204" pitchFamily="34" charset="-122"/>
                <a:ea typeface="微软雅黑" panose="020B0503020204020204" pitchFamily="34" charset="-122"/>
              </a:defRPr>
            </a:lvl1pPr>
            <a:lvl2pPr indent="0" eaLnBrk="1" fontAlgn="auto" latinLnBrk="0" hangingPunct="1">
              <a:defRPr>
                <a:latin typeface="微软雅黑" panose="020B0503020204020204" pitchFamily="34" charset="-122"/>
                <a:ea typeface="微软雅黑" panose="020B0503020204020204" pitchFamily="34" charset="-122"/>
              </a:defRPr>
            </a:lvl2pPr>
            <a:lvl3pPr indent="0" eaLnBrk="1" fontAlgn="auto" latinLnBrk="0" hangingPunct="1">
              <a:defRPr>
                <a:latin typeface="微软雅黑" panose="020B0503020204020204" pitchFamily="34" charset="-122"/>
                <a:ea typeface="微软雅黑" panose="020B0503020204020204" pitchFamily="34" charset="-122"/>
              </a:defRPr>
            </a:lvl3pPr>
            <a:lvl4pPr indent="0" eaLnBrk="1" fontAlgn="auto" latinLnBrk="0" hangingPunct="1">
              <a:defRPr>
                <a:latin typeface="微软雅黑" panose="020B0503020204020204" pitchFamily="34" charset="-122"/>
                <a:ea typeface="微软雅黑" panose="020B0503020204020204" pitchFamily="34" charset="-122"/>
              </a:defRPr>
            </a:lvl4pPr>
            <a:lvl5pPr indent="0" eaLnBrk="1" fontAlgn="auto" latinLnBrk="0" hangingPunct="1">
              <a:defRPr>
                <a:latin typeface="微软雅黑" panose="020B0503020204020204" pitchFamily="34" charset="-122"/>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11267" name="组合 5"/>
          <p:cNvGrpSpPr/>
          <p:nvPr userDrawn="1"/>
        </p:nvGrpSpPr>
        <p:grpSpPr>
          <a:xfrm>
            <a:off x="8351838" y="4413250"/>
            <a:ext cx="517525" cy="544513"/>
            <a:chOff x="10944056" y="5680717"/>
            <a:chExt cx="905045" cy="951420"/>
          </a:xfrm>
        </p:grpSpPr>
        <p:sp>
          <p:nvSpPr>
            <p:cNvPr id="8" name="矩形 7"/>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9" name="矩形 8"/>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7" name="内容占位符 6"/>
          <p:cNvSpPr>
            <a:spLocks noGrp="1"/>
          </p:cNvSpPr>
          <p:nvPr>
            <p:ph sz="quarter" idx="13"/>
          </p:nvPr>
        </p:nvSpPr>
        <p:spPr>
          <a:xfrm>
            <a:off x="502448" y="714699"/>
            <a:ext cx="8139178" cy="4041680"/>
          </a:xfrm>
        </p:spPr>
        <p:txBody>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12291" name="图片 14"/>
          <p:cNvPicPr>
            <a:picLocks noChangeAspect="1"/>
          </p:cNvPicPr>
          <p:nvPr userDrawn="1">
            <p:custDataLst>
              <p:tags r:id="rId2"/>
            </p:custDataLst>
          </p:nvPr>
        </p:nvPicPr>
        <p:blipFill>
          <a:blip r:embed="rId3"/>
          <a:stretch>
            <a:fillRect/>
          </a:stretch>
        </p:blipFill>
        <p:spPr>
          <a:xfrm>
            <a:off x="0" y="0"/>
            <a:ext cx="7631113" cy="5143500"/>
          </a:xfrm>
          <a:prstGeom prst="rect">
            <a:avLst/>
          </a:prstGeom>
          <a:noFill/>
          <a:ln w="9525">
            <a:noFill/>
          </a:ln>
        </p:spPr>
      </p:pic>
      <p:sp>
        <p:nvSpPr>
          <p:cNvPr id="12" name="矩形 11"/>
          <p:cNvSpPr/>
          <p:nvPr userDrawn="1">
            <p:custDataLst>
              <p:tags r:id="rId4"/>
            </p:custDataLst>
          </p:nvPr>
        </p:nvSpPr>
        <p:spPr>
          <a:xfrm>
            <a:off x="0" y="0"/>
            <a:ext cx="7631113" cy="5143500"/>
          </a:xfrm>
          <a:prstGeom prst="rect">
            <a:avLst/>
          </a:prstGeom>
          <a:gradFill>
            <a:gsLst>
              <a:gs pos="100000">
                <a:schemeClr val="accent6"/>
              </a:gs>
              <a:gs pos="5000">
                <a:schemeClr val="accent1">
                  <a:alpha val="72000"/>
                </a:schemeClr>
              </a:gs>
            </a:gsLst>
            <a:lin ang="6000000" scaled="0"/>
          </a:gradFill>
          <a:ln>
            <a:noFill/>
          </a:ln>
          <a:effectLst>
            <a:outerShdw blurRad="927100" dist="3175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p>
        </p:txBody>
      </p:sp>
      <p:sp>
        <p:nvSpPr>
          <p:cNvPr id="2" name="标题 1"/>
          <p:cNvSpPr>
            <a:spLocks noGrp="1"/>
          </p:cNvSpPr>
          <p:nvPr>
            <p:ph type="title" hasCustomPrompt="1"/>
          </p:nvPr>
        </p:nvSpPr>
        <p:spPr>
          <a:xfrm>
            <a:off x="999374" y="1901835"/>
            <a:ext cx="3678289" cy="1036993"/>
          </a:xfrm>
        </p:spPr>
        <p:txBody>
          <a:bodyPr vert="horz" lIns="90000" tIns="46800" rIns="90000" bIns="0" rtlCol="0" anchor="b" anchorCtr="0">
            <a:normAutofit/>
          </a:bodyPr>
          <a:lstStyle>
            <a:lvl1pPr marL="0" marR="0" algn="l" defTabSz="914400" rtl="0" eaLnBrk="1" fontAlgn="auto" latinLnBrk="0" hangingPunct="1">
              <a:lnSpc>
                <a:spcPct val="100000"/>
              </a:lnSpc>
              <a:buNone/>
              <a:defRPr kumimoji="0" lang="zh-CN" altLang="en-US" sz="6000" b="0" i="0" u="none" strike="noStrike" kern="1200" cap="none" spc="600" normalizeH="0" baseline="0" noProof="1" dirty="0">
                <a:solidFill>
                  <a:schemeClr val="bg1"/>
                </a:solidFill>
                <a:effectLst>
                  <a:outerShdw blurRad="50800" dist="50800" dir="5400000" algn="ctr" rotWithShape="0">
                    <a:schemeClr val="tx1">
                      <a:alpha val="17000"/>
                    </a:schemeClr>
                  </a:outerShdw>
                </a:effectLst>
                <a:uFillTx/>
                <a:latin typeface="Arial" panose="020B0604020202020204" pitchFamily="34" charset="0"/>
                <a:ea typeface="汉仪旗黑-85S" pitchFamily="18" charset="-122"/>
                <a:cs typeface="+mj-cs"/>
                <a:sym typeface="+mn-ea"/>
              </a:defRPr>
            </a:lvl1pPr>
          </a:lstStyle>
          <a:p>
            <a:pPr lvl="0" fontAlgn="auto"/>
            <a:r>
              <a:rPr strike="noStrike" noProof="1" dirty="0">
                <a:sym typeface="+mn-ea"/>
              </a:rPr>
              <a:t>编辑标题</a:t>
            </a:r>
            <a:endParaRPr strike="noStrike" noProof="1" dirty="0">
              <a:sym typeface="+mn-ea"/>
            </a:endParaRPr>
          </a:p>
        </p:txBody>
      </p:sp>
      <p:sp>
        <p:nvSpPr>
          <p:cNvPr id="18" name="文本占位符 17"/>
          <p:cNvSpPr>
            <a:spLocks noGrp="1"/>
          </p:cNvSpPr>
          <p:nvPr>
            <p:ph type="body" sz="quarter" idx="13" hasCustomPrompt="1"/>
          </p:nvPr>
        </p:nvSpPr>
        <p:spPr>
          <a:xfrm>
            <a:off x="999374" y="3120865"/>
            <a:ext cx="1571400" cy="477952"/>
          </a:xfrm>
        </p:spPr>
        <p:txBody>
          <a:bodyPr lIns="90000" tIns="46800" rIns="90000" bIns="46800">
            <a:normAutofit/>
          </a:bodyPr>
          <a:lstStyle>
            <a:lvl1pPr marL="0" indent="0">
              <a:buNone/>
              <a:defRPr sz="2100">
                <a:solidFill>
                  <a:schemeClr val="bg1"/>
                </a:solidFill>
              </a:defRPr>
            </a:lvl1pPr>
          </a:lstStyle>
          <a:p>
            <a:pPr lvl="0" fontAlgn="auto"/>
            <a:r>
              <a:rPr lang="zh-CN" altLang="en-US" strike="noStrike" noProof="1" dirty="0"/>
              <a:t>编辑文本</a:t>
            </a:r>
            <a:endParaRPr lang="zh-CN" altLang="en-US" strike="noStrike" noProof="1" dirty="0"/>
          </a:p>
        </p:txBody>
      </p:sp>
      <p:sp>
        <p:nvSpPr>
          <p:cNvPr id="20" name="文本占位符 19"/>
          <p:cNvSpPr>
            <a:spLocks noGrp="1"/>
          </p:cNvSpPr>
          <p:nvPr>
            <p:ph type="body" sz="quarter" idx="14" hasCustomPrompt="1"/>
          </p:nvPr>
        </p:nvSpPr>
        <p:spPr>
          <a:xfrm>
            <a:off x="2838518" y="3121182"/>
            <a:ext cx="1571400" cy="477952"/>
          </a:xfrm>
        </p:spPr>
        <p:txBody>
          <a:bodyPr lIns="90000" tIns="46800" rIns="90000" bIns="46800">
            <a:normAutofit/>
          </a:bodyPr>
          <a:lstStyle>
            <a:lvl1pPr marL="0" indent="0">
              <a:buNone/>
              <a:defRPr sz="2100">
                <a:solidFill>
                  <a:schemeClr val="bg1"/>
                </a:solidFill>
              </a:defRPr>
            </a:lvl1pPr>
          </a:lstStyle>
          <a:p>
            <a:pPr lvl="0" fontAlgn="auto"/>
            <a:r>
              <a:rPr lang="zh-CN" altLang="en-US" strike="noStrike" noProof="1" dirty="0"/>
              <a:t>编辑文本</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13315" name="组合 5"/>
          <p:cNvGrpSpPr/>
          <p:nvPr userDrawn="1"/>
        </p:nvGrpSpPr>
        <p:grpSpPr>
          <a:xfrm>
            <a:off x="8351838" y="4413250"/>
            <a:ext cx="517525" cy="544513"/>
            <a:chOff x="10944056" y="5680717"/>
            <a:chExt cx="905045" cy="951420"/>
          </a:xfrm>
        </p:grpSpPr>
        <p:sp>
          <p:nvSpPr>
            <p:cNvPr id="7" name="矩形 6"/>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8" name="矩形 7"/>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p:txBody>
          <a:bodyPr/>
          <a:lstStyle>
            <a:lvl1pPr>
              <a:defRPr baseline="0">
                <a:latin typeface="Arial" panose="020B0604020202020204" pitchFamily="34" charset="0"/>
                <a:ea typeface="微软雅黑" panose="020B0503020204020204" pitchFamily="34" charset="-122"/>
              </a:defRPr>
            </a:lvl1pPr>
          </a:lstStyle>
          <a:p>
            <a:pPr fontAlgn="auto"/>
            <a:r>
              <a:rPr lang="zh-CN" altLang="en-US" strike="noStrike" noProof="1" dirty="0"/>
              <a:t>单击此处编辑母版标题样式</a:t>
            </a:r>
            <a:endParaRPr lang="zh-CN" altLang="en-US" strike="noStrike" noProof="1" dirty="0"/>
          </a:p>
        </p:txBody>
      </p:sp>
      <p:sp>
        <p:nvSpPr>
          <p:cNvPr id="3" name="日期占位符 2"/>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19075" y="228600"/>
            <a:ext cx="8705850" cy="4686300"/>
          </a:xfrm>
          <a:prstGeom prst="rect">
            <a:avLst/>
          </a:prstGeom>
          <a:gradFill>
            <a:gsLst>
              <a:gs pos="100000">
                <a:schemeClr val="accent6"/>
              </a:gs>
              <a:gs pos="5000">
                <a:schemeClr val="accent1"/>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9" name="矩形 8"/>
          <p:cNvSpPr/>
          <p:nvPr userDrawn="1">
            <p:custDataLst>
              <p:tags r:id="rId3"/>
            </p:custDataLst>
          </p:nvPr>
        </p:nvSpPr>
        <p:spPr>
          <a:xfrm rot="10800000">
            <a:off x="0" y="0"/>
            <a:ext cx="723900" cy="730250"/>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0" name="矩形 9"/>
          <p:cNvSpPr/>
          <p:nvPr userDrawn="1">
            <p:custDataLst>
              <p:tags r:id="rId4"/>
            </p:custDataLst>
          </p:nvPr>
        </p:nvSpPr>
        <p:spPr>
          <a:xfrm rot="10800000">
            <a:off x="8420100" y="4414838"/>
            <a:ext cx="723900" cy="728663"/>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 name="标题 1"/>
          <p:cNvSpPr>
            <a:spLocks noGrp="1"/>
          </p:cNvSpPr>
          <p:nvPr>
            <p:ph type="title" hasCustomPrompt="1"/>
          </p:nvPr>
        </p:nvSpPr>
        <p:spPr>
          <a:xfrm>
            <a:off x="961200" y="937218"/>
            <a:ext cx="7219800" cy="542700"/>
          </a:xfrm>
        </p:spPr>
        <p:txBody>
          <a:bodyPr anchor="ctr">
            <a:normAutofit/>
          </a:bodyPr>
          <a:lstStyle>
            <a:lvl1pPr>
              <a:defRPr sz="2400" baseline="0">
                <a:solidFill>
                  <a:schemeClr val="bg1"/>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单击此处编辑标题</a:t>
            </a:r>
            <a:endParaRPr lang="zh-CN" altLang="en-US" strike="noStrike" noProof="1" dirty="0"/>
          </a:p>
        </p:txBody>
      </p:sp>
      <p:sp>
        <p:nvSpPr>
          <p:cNvPr id="7" name="内容占位符 6"/>
          <p:cNvSpPr>
            <a:spLocks noGrp="1"/>
          </p:cNvSpPr>
          <p:nvPr>
            <p:ph sz="quarter" idx="13"/>
          </p:nvPr>
        </p:nvSpPr>
        <p:spPr>
          <a:xfrm>
            <a:off x="960835" y="1623018"/>
            <a:ext cx="7219950" cy="2583900"/>
          </a:xfrm>
        </p:spPr>
        <p:txBody>
          <a:bodyPr>
            <a:normAutofit/>
          </a:bodyPr>
          <a:lstStyle>
            <a:lvl1pPr>
              <a:defRPr baseline="0">
                <a:solidFill>
                  <a:schemeClr val="bg1"/>
                </a:solidFill>
                <a:latin typeface="Arial" panose="020B0604020202020204" pitchFamily="34" charset="0"/>
                <a:ea typeface="微软雅黑" panose="020B0503020204020204" pitchFamily="34" charset="-122"/>
              </a:defRPr>
            </a:lvl1pPr>
            <a:lvl2pPr>
              <a:defRPr baseline="0">
                <a:solidFill>
                  <a:schemeClr val="bg1"/>
                </a:solidFill>
                <a:latin typeface="Arial" panose="020B0604020202020204" pitchFamily="34" charset="0"/>
                <a:ea typeface="微软雅黑" panose="020B0503020204020204" pitchFamily="34" charset="-122"/>
              </a:defRPr>
            </a:lvl2pPr>
            <a:lvl3pPr>
              <a:defRPr baseline="0">
                <a:solidFill>
                  <a:schemeClr val="bg1"/>
                </a:solidFill>
                <a:latin typeface="Arial" panose="020B0604020202020204" pitchFamily="34" charset="0"/>
                <a:ea typeface="微软雅黑" panose="020B0503020204020204" pitchFamily="34" charset="-122"/>
              </a:defRPr>
            </a:lvl3pPr>
            <a:lvl4pPr>
              <a:defRPr baseline="0">
                <a:solidFill>
                  <a:schemeClr val="bg1"/>
                </a:solidFill>
                <a:latin typeface="Arial" panose="020B0604020202020204" pitchFamily="34" charset="0"/>
                <a:ea typeface="微软雅黑" panose="020B0503020204020204" pitchFamily="34" charset="-122"/>
              </a:defRPr>
            </a:lvl4pPr>
            <a:lvl5pPr>
              <a:defRPr baseline="0">
                <a:solidFill>
                  <a:schemeClr val="bg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3617913" cy="5149850"/>
          </a:xfrm>
          <a:prstGeom prst="rect">
            <a:avLst/>
          </a:prstGeom>
          <a:gradFill>
            <a:gsLst>
              <a:gs pos="100000">
                <a:schemeClr val="accent1"/>
              </a:gs>
              <a:gs pos="5000">
                <a:schemeClr val="accent6"/>
              </a:gs>
            </a:gsLst>
            <a:lin ang="60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sp>
        <p:nvSpPr>
          <p:cNvPr id="13" name="矩形 12"/>
          <p:cNvSpPr/>
          <p:nvPr userDrawn="1">
            <p:custDataLst>
              <p:tags r:id="rId3"/>
            </p:custDataLst>
          </p:nvPr>
        </p:nvSpPr>
        <p:spPr>
          <a:xfrm rot="10800000">
            <a:off x="3175" y="-20637"/>
            <a:ext cx="441325" cy="446088"/>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4" name="矩形 13"/>
          <p:cNvSpPr/>
          <p:nvPr userDrawn="1">
            <p:custDataLst>
              <p:tags r:id="rId4"/>
            </p:custDataLst>
          </p:nvPr>
        </p:nvSpPr>
        <p:spPr>
          <a:xfrm rot="10800000">
            <a:off x="150813" y="131763"/>
            <a:ext cx="441325" cy="446088"/>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 name="标题 1"/>
          <p:cNvSpPr>
            <a:spLocks noGrp="1"/>
          </p:cNvSpPr>
          <p:nvPr>
            <p:ph type="title" hasCustomPrompt="1"/>
          </p:nvPr>
        </p:nvSpPr>
        <p:spPr>
          <a:xfrm>
            <a:off x="437400" y="578118"/>
            <a:ext cx="2970000" cy="661500"/>
          </a:xfrm>
        </p:spPr>
        <p:txBody>
          <a:bodyPr anchor="ctr">
            <a:normAutofit/>
          </a:bodyPr>
          <a:lstStyle>
            <a:lvl1pPr>
              <a:defRPr sz="2700" baseline="0">
                <a:solidFill>
                  <a:schemeClr val="bg1"/>
                </a:solidFill>
                <a:latin typeface="Arial" panose="020B0604020202020204" pitchFamily="34" charset="0"/>
                <a:ea typeface="微软雅黑" panose="020B0503020204020204" pitchFamily="34" charset="-122"/>
              </a:defRPr>
            </a:lvl1pPr>
          </a:lstStyle>
          <a:p>
            <a:pPr fontAlgn="auto"/>
            <a:r>
              <a:rPr lang="zh-CN" altLang="en-US" strike="noStrike" noProof="1" dirty="0"/>
              <a:t>单击编辑标题</a:t>
            </a:r>
            <a:endParaRPr lang="zh-CN" altLang="en-US" strike="noStrike" noProof="1" dirty="0"/>
          </a:p>
        </p:txBody>
      </p:sp>
      <p:sp>
        <p:nvSpPr>
          <p:cNvPr id="7" name="文本占位符 6"/>
          <p:cNvSpPr>
            <a:spLocks noGrp="1"/>
          </p:cNvSpPr>
          <p:nvPr>
            <p:ph type="body" sz="quarter" idx="13"/>
          </p:nvPr>
        </p:nvSpPr>
        <p:spPr>
          <a:xfrm>
            <a:off x="440100" y="1323318"/>
            <a:ext cx="2967300" cy="3069900"/>
          </a:xfrm>
        </p:spPr>
        <p:txBody>
          <a:bodyPr>
            <a:normAutofit/>
          </a:bodyPr>
          <a:lstStyle>
            <a:lvl1pPr>
              <a:defRPr baseline="0">
                <a:solidFill>
                  <a:schemeClr val="bg1"/>
                </a:solidFill>
                <a:latin typeface="Arial" panose="020B0604020202020204" pitchFamily="34" charset="0"/>
                <a:ea typeface="微软雅黑" panose="020B0503020204020204" pitchFamily="34" charset="-122"/>
              </a:defRPr>
            </a:lvl1pPr>
            <a:lvl2pPr>
              <a:defRPr baseline="0">
                <a:solidFill>
                  <a:schemeClr val="bg1"/>
                </a:solidFill>
                <a:latin typeface="Arial" panose="020B0604020202020204" pitchFamily="34" charset="0"/>
                <a:ea typeface="微软雅黑" panose="020B0503020204020204" pitchFamily="34" charset="-122"/>
              </a:defRPr>
            </a:lvl2pPr>
            <a:lvl3pPr>
              <a:defRPr baseline="0">
                <a:solidFill>
                  <a:schemeClr val="bg1"/>
                </a:solidFill>
                <a:latin typeface="Arial" panose="020B0604020202020204" pitchFamily="34" charset="0"/>
                <a:ea typeface="微软雅黑" panose="020B0503020204020204" pitchFamily="34" charset="-122"/>
              </a:defRPr>
            </a:lvl3pPr>
            <a:lvl4pPr>
              <a:defRPr baseline="0">
                <a:solidFill>
                  <a:schemeClr val="bg1"/>
                </a:solidFill>
                <a:latin typeface="Arial" panose="020B0604020202020204" pitchFamily="34" charset="0"/>
                <a:ea typeface="微软雅黑" panose="020B0503020204020204" pitchFamily="34" charset="-122"/>
              </a:defRPr>
            </a:lvl4pPr>
            <a:lvl5pPr>
              <a:defRPr baseline="0">
                <a:solidFill>
                  <a:schemeClr val="bg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3825900" y="577771"/>
            <a:ext cx="4860000" cy="3815953"/>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1998663"/>
          </a:xfrm>
          <a:prstGeom prst="rect">
            <a:avLst/>
          </a:prstGeom>
          <a:gradFill>
            <a:gsLst>
              <a:gs pos="100000">
                <a:schemeClr val="accent1"/>
              </a:gs>
              <a:gs pos="5000">
                <a:schemeClr val="accent6"/>
              </a:gs>
            </a:gsLst>
            <a:lin ang="60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sp>
        <p:nvSpPr>
          <p:cNvPr id="11" name="矩形 10"/>
          <p:cNvSpPr/>
          <p:nvPr userDrawn="1">
            <p:custDataLst>
              <p:tags r:id="rId3"/>
            </p:custDataLst>
          </p:nvPr>
        </p:nvSpPr>
        <p:spPr>
          <a:xfrm rot="10800000">
            <a:off x="3175" y="-20637"/>
            <a:ext cx="441325" cy="446088"/>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2" name="矩形 11"/>
          <p:cNvSpPr/>
          <p:nvPr userDrawn="1">
            <p:custDataLst>
              <p:tags r:id="rId4"/>
            </p:custDataLst>
          </p:nvPr>
        </p:nvSpPr>
        <p:spPr>
          <a:xfrm rot="10800000">
            <a:off x="150813" y="131763"/>
            <a:ext cx="441325" cy="446088"/>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 name="标题 1"/>
          <p:cNvSpPr>
            <a:spLocks noGrp="1"/>
          </p:cNvSpPr>
          <p:nvPr>
            <p:ph type="title"/>
          </p:nvPr>
        </p:nvSpPr>
        <p:spPr>
          <a:xfrm>
            <a:off x="459000" y="586218"/>
            <a:ext cx="8232300" cy="469800"/>
          </a:xfrm>
        </p:spPr>
        <p:txBody>
          <a:bodyPr anchor="ctr">
            <a:normAutofit/>
          </a:bodyPr>
          <a:lstStyle>
            <a:lvl1pPr algn="ctr">
              <a:defRPr sz="2700" baseline="0">
                <a:solidFill>
                  <a:schemeClr val="bg1"/>
                </a:solidFill>
                <a:latin typeface="Arial" panose="020B0604020202020204" pitchFamily="34" charset="0"/>
                <a:ea typeface="微软雅黑" panose="020B0503020204020204" pitchFamily="34" charset="-122"/>
              </a:defRPr>
            </a:lvl1pPr>
          </a:lstStyle>
          <a:p>
            <a:pPr fontAlgn="auto"/>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59000" y="1245018"/>
            <a:ext cx="8231981" cy="621000"/>
          </a:xfrm>
        </p:spPr>
        <p:txBody>
          <a:bodyPr>
            <a:normAutofit/>
          </a:bodyPr>
          <a:lstStyle>
            <a:lvl1pPr algn="ctr">
              <a:defRPr baseline="0">
                <a:solidFill>
                  <a:schemeClr val="bg1"/>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9" name="内容占位符 8"/>
          <p:cNvSpPr>
            <a:spLocks noGrp="1"/>
          </p:cNvSpPr>
          <p:nvPr>
            <p:ph sz="quarter" idx="14"/>
          </p:nvPr>
        </p:nvSpPr>
        <p:spPr>
          <a:xfrm>
            <a:off x="459581" y="2106318"/>
            <a:ext cx="8224200" cy="25731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grpSp>
        <p:nvGrpSpPr>
          <p:cNvPr id="17411" name="组合 5"/>
          <p:cNvGrpSpPr/>
          <p:nvPr userDrawn="1"/>
        </p:nvGrpSpPr>
        <p:grpSpPr>
          <a:xfrm>
            <a:off x="3175" y="-20637"/>
            <a:ext cx="588963" cy="598487"/>
            <a:chOff x="3351" y="-27189"/>
            <a:chExt cx="787018" cy="797589"/>
          </a:xfrm>
        </p:grpSpPr>
        <p:sp>
          <p:nvSpPr>
            <p:cNvPr id="10" name="矩形 9"/>
            <p:cNvSpPr/>
            <p:nvPr userDrawn="1">
              <p:custDataLst>
                <p:tags r:id="rId2"/>
              </p:custDataLst>
            </p:nvPr>
          </p:nvSpPr>
          <p:spPr>
            <a:xfrm rot="10800000">
              <a:off x="3351" y="-27189"/>
              <a:ext cx="590248" cy="59434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1" name="矩形 10"/>
            <p:cNvSpPr/>
            <p:nvPr userDrawn="1">
              <p:custDataLst>
                <p:tags r:id="rId3"/>
              </p:custDataLst>
            </p:nvPr>
          </p:nvSpPr>
          <p:spPr>
            <a:xfrm rot="10800000">
              <a:off x="200121" y="176053"/>
              <a:ext cx="590248" cy="59434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8" name="矩形 7"/>
          <p:cNvSpPr/>
          <p:nvPr userDrawn="1">
            <p:custDataLst>
              <p:tags r:id="rId4"/>
            </p:custDataLst>
          </p:nvPr>
        </p:nvSpPr>
        <p:spPr>
          <a:xfrm>
            <a:off x="0" y="3771900"/>
            <a:ext cx="9144000" cy="1371600"/>
          </a:xfrm>
          <a:prstGeom prst="rect">
            <a:avLst/>
          </a:prstGeom>
          <a:gradFill>
            <a:gsLst>
              <a:gs pos="100000">
                <a:schemeClr val="accent1"/>
              </a:gs>
              <a:gs pos="5000">
                <a:schemeClr val="accent6"/>
              </a:gs>
            </a:gsLst>
            <a:lin ang="60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sp>
        <p:nvSpPr>
          <p:cNvPr id="2" name="标题 1"/>
          <p:cNvSpPr>
            <a:spLocks noGrp="1"/>
          </p:cNvSpPr>
          <p:nvPr>
            <p:ph type="title"/>
          </p:nvPr>
        </p:nvSpPr>
        <p:spPr>
          <a:xfrm>
            <a:off x="453600" y="502518"/>
            <a:ext cx="8232300" cy="423900"/>
          </a:xfrm>
        </p:spPr>
        <p:txBody>
          <a:bodyPr anchor="ctr">
            <a:normAutofit/>
          </a:bodyPr>
          <a:lstStyle>
            <a:lvl1pPr algn="ctr">
              <a:defRPr sz="2400" baseline="0">
                <a:latin typeface="Arial" panose="020B0604020202020204" pitchFamily="34" charset="0"/>
                <a:ea typeface="微软雅黑" panose="020B0503020204020204" pitchFamily="3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53628" y="1261218"/>
            <a:ext cx="8243100" cy="24084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文本占位符 8"/>
          <p:cNvSpPr>
            <a:spLocks noGrp="1"/>
          </p:cNvSpPr>
          <p:nvPr>
            <p:ph type="body" sz="quarter" idx="14"/>
          </p:nvPr>
        </p:nvSpPr>
        <p:spPr>
          <a:xfrm>
            <a:off x="445500" y="3885618"/>
            <a:ext cx="8251200" cy="758700"/>
          </a:xfrm>
        </p:spPr>
        <p:txBody>
          <a:bodyPr>
            <a:normAutofit/>
          </a:bodyPr>
          <a:lstStyle>
            <a:lvl1pPr>
              <a:defRPr baseline="0">
                <a:solidFill>
                  <a:schemeClr val="bg1"/>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grpSp>
        <p:nvGrpSpPr>
          <p:cNvPr id="18435" name="组合 5"/>
          <p:cNvGrpSpPr/>
          <p:nvPr userDrawn="1"/>
        </p:nvGrpSpPr>
        <p:grpSpPr>
          <a:xfrm>
            <a:off x="8483600" y="4402138"/>
            <a:ext cx="588963" cy="598487"/>
            <a:chOff x="11310600" y="5869044"/>
            <a:chExt cx="787018" cy="797589"/>
          </a:xfrm>
        </p:grpSpPr>
        <p:sp>
          <p:nvSpPr>
            <p:cNvPr id="12" name="矩形 11"/>
            <p:cNvSpPr/>
            <p:nvPr userDrawn="1">
              <p:custDataLst>
                <p:tags r:id="rId2"/>
              </p:custDataLst>
            </p:nvPr>
          </p:nvSpPr>
          <p:spPr>
            <a:xfrm rot="10800000">
              <a:off x="11310600" y="5869044"/>
              <a:ext cx="590248" cy="59434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4" name="矩形 13"/>
            <p:cNvSpPr/>
            <p:nvPr userDrawn="1">
              <p:custDataLst>
                <p:tags r:id="rId3"/>
              </p:custDataLst>
            </p:nvPr>
          </p:nvSpPr>
          <p:spPr>
            <a:xfrm rot="10800000">
              <a:off x="11507370" y="6072286"/>
              <a:ext cx="590248" cy="59434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10" name="矩形 9"/>
          <p:cNvSpPr/>
          <p:nvPr userDrawn="1">
            <p:custDataLst>
              <p:tags r:id="rId4"/>
            </p:custDataLst>
          </p:nvPr>
        </p:nvSpPr>
        <p:spPr>
          <a:xfrm>
            <a:off x="0" y="0"/>
            <a:ext cx="9144000" cy="685800"/>
          </a:xfrm>
          <a:prstGeom prst="rect">
            <a:avLst/>
          </a:prstGeom>
          <a:gradFill>
            <a:gsLst>
              <a:gs pos="100000">
                <a:schemeClr val="accent1"/>
              </a:gs>
              <a:gs pos="5000">
                <a:schemeClr val="accent6"/>
              </a:gs>
            </a:gsLst>
            <a:lin ang="60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sp>
        <p:nvSpPr>
          <p:cNvPr id="2" name="标题 1"/>
          <p:cNvSpPr>
            <a:spLocks noGrp="1"/>
          </p:cNvSpPr>
          <p:nvPr>
            <p:ph type="title"/>
          </p:nvPr>
        </p:nvSpPr>
        <p:spPr>
          <a:xfrm>
            <a:off x="434700" y="178518"/>
            <a:ext cx="8278200" cy="331473"/>
          </a:xfrm>
        </p:spPr>
        <p:txBody>
          <a:bodyPr>
            <a:normAutofit/>
          </a:bodyPr>
          <a:lstStyle>
            <a:lvl1pPr>
              <a:defRPr baseline="0">
                <a:solidFill>
                  <a:schemeClr val="bg1"/>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34700" y="1247718"/>
            <a:ext cx="4006800" cy="21708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4681800" y="1247718"/>
            <a:ext cx="4025700" cy="21708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11" name="文本占位符 10"/>
          <p:cNvSpPr>
            <a:spLocks noGrp="1"/>
          </p:cNvSpPr>
          <p:nvPr>
            <p:ph type="body" sz="quarter" idx="15"/>
          </p:nvPr>
        </p:nvSpPr>
        <p:spPr>
          <a:xfrm>
            <a:off x="429300" y="3612918"/>
            <a:ext cx="4006800" cy="585900"/>
          </a:xfrm>
        </p:spPr>
        <p:txBody>
          <a:bodyPr>
            <a:normAutofit/>
          </a:bodyPr>
          <a:lstStyle>
            <a:lvl1pPr>
              <a:defRPr baseline="0">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13" name="文本占位符 12"/>
          <p:cNvSpPr>
            <a:spLocks noGrp="1"/>
          </p:cNvSpPr>
          <p:nvPr>
            <p:ph type="body" sz="quarter" idx="16"/>
          </p:nvPr>
        </p:nvSpPr>
        <p:spPr>
          <a:xfrm>
            <a:off x="4689900" y="3610218"/>
            <a:ext cx="4025700" cy="585900"/>
          </a:xfrm>
        </p:spPr>
        <p:txBody>
          <a:bodyPr>
            <a:normAutofit/>
          </a:bodyPr>
          <a:lstStyle>
            <a:lvl1pPr>
              <a:defRPr baseline="0">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719138"/>
            <a:ext cx="9144000" cy="3705225"/>
          </a:xfrm>
          <a:prstGeom prst="rect">
            <a:avLst/>
          </a:prstGeom>
          <a:gradFill>
            <a:gsLst>
              <a:gs pos="100000">
                <a:schemeClr val="accent1"/>
              </a:gs>
              <a:gs pos="5000">
                <a:schemeClr val="accent6"/>
              </a:gs>
            </a:gsLst>
            <a:lin ang="60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grpSp>
        <p:nvGrpSpPr>
          <p:cNvPr id="19460" name="组合 11"/>
          <p:cNvGrpSpPr/>
          <p:nvPr userDrawn="1"/>
        </p:nvGrpSpPr>
        <p:grpSpPr>
          <a:xfrm>
            <a:off x="7786688" y="3794125"/>
            <a:ext cx="1227137" cy="1262063"/>
            <a:chOff x="10556112" y="5175228"/>
            <a:chExt cx="1635888" cy="1682772"/>
          </a:xfrm>
        </p:grpSpPr>
        <p:sp>
          <p:nvSpPr>
            <p:cNvPr id="13" name="矩形 12"/>
            <p:cNvSpPr/>
            <p:nvPr>
              <p:custDataLst>
                <p:tags r:id="rId3"/>
              </p:custDataLst>
            </p:nvPr>
          </p:nvSpPr>
          <p:spPr>
            <a:xfrm>
              <a:off x="10833904" y="5490473"/>
              <a:ext cx="1358096" cy="136752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4" name="矩形 13"/>
            <p:cNvSpPr/>
            <p:nvPr>
              <p:custDataLst>
                <p:tags r:id="rId4"/>
              </p:custDataLst>
            </p:nvPr>
          </p:nvSpPr>
          <p:spPr>
            <a:xfrm>
              <a:off x="10556112" y="5175228"/>
              <a:ext cx="954118" cy="960744"/>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grpSp>
        <p:nvGrpSpPr>
          <p:cNvPr id="19463" name="组合 7"/>
          <p:cNvGrpSpPr/>
          <p:nvPr userDrawn="1"/>
        </p:nvGrpSpPr>
        <p:grpSpPr>
          <a:xfrm rot="10800000">
            <a:off x="0" y="0"/>
            <a:ext cx="1227138" cy="1262063"/>
            <a:chOff x="10556112" y="5175228"/>
            <a:chExt cx="1635888" cy="1682772"/>
          </a:xfrm>
        </p:grpSpPr>
        <p:sp>
          <p:nvSpPr>
            <p:cNvPr id="9" name="矩形 8"/>
            <p:cNvSpPr/>
            <p:nvPr>
              <p:custDataLst>
                <p:tags r:id="rId5"/>
              </p:custDataLst>
            </p:nvPr>
          </p:nvSpPr>
          <p:spPr>
            <a:xfrm>
              <a:off x="10833904" y="5490473"/>
              <a:ext cx="1358096" cy="136752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1" name="矩形 10"/>
            <p:cNvSpPr/>
            <p:nvPr>
              <p:custDataLst>
                <p:tags r:id="rId6"/>
              </p:custDataLst>
            </p:nvPr>
          </p:nvSpPr>
          <p:spPr>
            <a:xfrm>
              <a:off x="10556112" y="5175228"/>
              <a:ext cx="954118" cy="960744"/>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hasCustomPrompt="1"/>
          </p:nvPr>
        </p:nvSpPr>
        <p:spPr>
          <a:xfrm>
            <a:off x="1142100" y="1004718"/>
            <a:ext cx="6858000" cy="1790100"/>
          </a:xfrm>
        </p:spPr>
        <p:txBody>
          <a:bodyPr anchor="b">
            <a:normAutofit/>
          </a:bodyPr>
          <a:lstStyle>
            <a:lvl1pPr algn="ctr">
              <a:defRPr sz="4500" baseline="0">
                <a:solidFill>
                  <a:schemeClr val="bg1"/>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单击此处编辑标题</a:t>
            </a:r>
            <a:endParaRPr lang="zh-CN" altLang="en-US" strike="noStrike" noProof="1" dirty="0"/>
          </a:p>
        </p:txBody>
      </p:sp>
      <p:sp>
        <p:nvSpPr>
          <p:cNvPr id="7" name="文本占位符 6"/>
          <p:cNvSpPr>
            <a:spLocks noGrp="1"/>
          </p:cNvSpPr>
          <p:nvPr>
            <p:ph type="body" sz="quarter" idx="13"/>
          </p:nvPr>
        </p:nvSpPr>
        <p:spPr>
          <a:xfrm>
            <a:off x="1141810" y="2897418"/>
            <a:ext cx="6858000" cy="1242000"/>
          </a:xfrm>
        </p:spPr>
        <p:txBody>
          <a:bodyPr>
            <a:normAutofit/>
          </a:bodyPr>
          <a:lstStyle>
            <a:lvl1pPr algn="ctr">
              <a:defRPr baseline="0">
                <a:solidFill>
                  <a:schemeClr val="bg1"/>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7"/>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753"/>
            <a:ext cx="7772400" cy="1022529"/>
          </a:xfrm>
          <a:prstGeom prst="rect">
            <a:avLst/>
          </a:prstGeo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180019"/>
            <a:ext cx="7772400" cy="1125734"/>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9435" indent="0">
              <a:buNone/>
              <a:defRPr sz="1400"/>
            </a:lvl5pPr>
            <a:lvl6pPr marL="2286635" indent="0">
              <a:buNone/>
              <a:defRPr sz="1400"/>
            </a:lvl6pPr>
            <a:lvl7pPr marL="2743835" indent="0">
              <a:buNone/>
              <a:defRPr sz="1400"/>
            </a:lvl7pPr>
            <a:lvl8pPr marL="3201035" indent="0">
              <a:buNone/>
              <a:defRPr sz="1400"/>
            </a:lvl8pPr>
            <a:lvl9pPr marL="3658235"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411"/>
            <a:ext cx="8229600" cy="8574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200360"/>
            <a:ext cx="4038600" cy="339466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200360"/>
            <a:ext cx="4038600" cy="339466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411"/>
            <a:ext cx="8229600" cy="857400"/>
          </a:xfrm>
          <a:prstGeom prst="rect">
            <a:avLst/>
          </a:prstGeo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151139"/>
            <a:ext cx="4040188" cy="48109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1632235"/>
            <a:ext cx="4040188" cy="296279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151139"/>
            <a:ext cx="4041775" cy="48109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1632235"/>
            <a:ext cx="4041775" cy="296279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411"/>
            <a:ext cx="8229600" cy="8574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824"/>
            <a:ext cx="3008313" cy="871689"/>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04824"/>
            <a:ext cx="5111750" cy="439020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076513"/>
            <a:ext cx="3008313" cy="351851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9435" indent="0">
              <a:buNone/>
              <a:defRPr sz="900"/>
            </a:lvl5pPr>
            <a:lvl6pPr marL="2286635" indent="0">
              <a:buNone/>
              <a:defRPr sz="900"/>
            </a:lvl6pPr>
            <a:lvl7pPr marL="2743835" indent="0">
              <a:buNone/>
              <a:defRPr sz="900"/>
            </a:lvl7pPr>
            <a:lvl8pPr marL="3201035" indent="0">
              <a:buNone/>
              <a:defRPr sz="900"/>
            </a:lvl8pPr>
            <a:lvl9pPr marL="3658235"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080"/>
            <a:ext cx="5486400" cy="425524"/>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460456"/>
            <a:ext cx="5486400" cy="30866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9435" indent="0">
              <a:buNone/>
              <a:defRPr sz="2000"/>
            </a:lvl5pPr>
            <a:lvl6pPr marL="2286635" indent="0">
              <a:buNone/>
              <a:defRPr sz="2000"/>
            </a:lvl6pPr>
            <a:lvl7pPr marL="2743835" indent="0">
              <a:buNone/>
              <a:defRPr sz="2000"/>
            </a:lvl7pPr>
            <a:lvl8pPr marL="3201035" indent="0">
              <a:buNone/>
              <a:defRPr sz="2000"/>
            </a:lvl8pPr>
            <a:lvl9pPr marL="3658235" indent="0">
              <a:buNone/>
              <a:defRPr sz="2000"/>
            </a:lvl9pPr>
          </a:lstStyle>
          <a:p>
            <a:pPr marL="0" marR="0" lvl="0" indent="0" algn="l" defTabSz="6858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sym typeface="等线" panose="02010600030101010101" pitchFamily="2" charset="-122"/>
            </a:endParaRPr>
          </a:p>
        </p:txBody>
      </p:sp>
      <p:sp>
        <p:nvSpPr>
          <p:cNvPr id="4" name="文本占位符 3"/>
          <p:cNvSpPr>
            <a:spLocks noGrp="1"/>
          </p:cNvSpPr>
          <p:nvPr>
            <p:ph type="body" sz="half" idx="2"/>
          </p:nvPr>
        </p:nvSpPr>
        <p:spPr>
          <a:xfrm>
            <a:off x="1792288" y="4026604"/>
            <a:ext cx="5486400" cy="60335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9435" indent="0">
              <a:buNone/>
              <a:defRPr sz="900"/>
            </a:lvl5pPr>
            <a:lvl6pPr marL="2286635" indent="0">
              <a:buNone/>
              <a:defRPr sz="900"/>
            </a:lvl6pPr>
            <a:lvl7pPr marL="2743835" indent="0">
              <a:buNone/>
              <a:defRPr sz="900"/>
            </a:lvl7pPr>
            <a:lvl8pPr marL="3201035" indent="0">
              <a:buNone/>
              <a:defRPr sz="900"/>
            </a:lvl8pPr>
            <a:lvl9pPr marL="3658235"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99.xml"/><Relationship Id="rId23" Type="http://schemas.openxmlformats.org/officeDocument/2006/relationships/tags" Target="../tags/tag98.xml"/><Relationship Id="rId22" Type="http://schemas.openxmlformats.org/officeDocument/2006/relationships/tags" Target="../tags/tag97.xml"/><Relationship Id="rId21" Type="http://schemas.openxmlformats.org/officeDocument/2006/relationships/tags" Target="../tags/tag96.xml"/><Relationship Id="rId20" Type="http://schemas.openxmlformats.org/officeDocument/2006/relationships/tags" Target="../tags/tag95.xml"/><Relationship Id="rId2" Type="http://schemas.openxmlformats.org/officeDocument/2006/relationships/slideLayout" Target="../slideLayouts/slideLayout13.xml"/><Relationship Id="rId19" Type="http://schemas.openxmlformats.org/officeDocument/2006/relationships/tags" Target="../tags/tag94.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矩形 6"/>
          <p:cNvSpPr>
            <a:spLocks noChangeArrowheads="1"/>
          </p:cNvSpPr>
          <p:nvPr/>
        </p:nvSpPr>
        <p:spPr bwMode="auto">
          <a:xfrm>
            <a:off x="0" y="0"/>
            <a:ext cx="9144000" cy="514508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0" smtClean="0">
              <a:ln>
                <a:noFill/>
              </a:ln>
              <a:solidFill>
                <a:srgbClr val="FFFFFF"/>
              </a:solidFill>
              <a:effectLst/>
              <a:uLnTx/>
              <a:uFillTx/>
              <a:latin typeface="等线" panose="02010600030101010101" pitchFamily="2" charset="-122"/>
              <a:ea typeface="等线" panose="02010600030101010101" pitchFamily="2" charset="-122"/>
              <a:cs typeface="+mn-cs"/>
              <a:sym typeface="等线"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685800" indent="-685800" algn="l" rtl="0" eaLnBrk="0" fontAlgn="base" hangingPunct="0">
        <a:lnSpc>
          <a:spcPct val="90000"/>
        </a:lnSpc>
        <a:spcBef>
          <a:spcPct val="0"/>
        </a:spcBef>
        <a:spcAft>
          <a:spcPct val="0"/>
        </a:spcAft>
        <a:defRPr sz="3300">
          <a:solidFill>
            <a:schemeClr val="tx1"/>
          </a:solidFill>
          <a:latin typeface="+mj-lt"/>
          <a:ea typeface="+mj-ea"/>
          <a:cs typeface="+mj-cs"/>
          <a:sym typeface="等线 Light" panose="02010600030101010101" pitchFamily="2" charset="-122"/>
        </a:defRPr>
      </a:lvl1pPr>
      <a:lvl2pPr marL="6858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2pPr>
      <a:lvl3pPr marL="6858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3pPr>
      <a:lvl4pPr marL="6858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4pPr>
      <a:lvl5pPr marL="6858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5pPr>
      <a:lvl6pPr marL="11430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6pPr>
      <a:lvl7pPr marL="16002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7pPr>
      <a:lvl8pPr marL="20574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8pPr>
      <a:lvl9pPr marL="25146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9pPr>
    </p:titleStyle>
    <p:bodyStyle>
      <a:lvl1pPr marL="171450" indent="-171450" algn="l" defTabSz="685800" rtl="0" eaLnBrk="0" fontAlgn="base" hangingPunct="0">
        <a:lnSpc>
          <a:spcPct val="90000"/>
        </a:lnSpc>
        <a:spcBef>
          <a:spcPts val="1000"/>
        </a:spcBef>
        <a:spcAft>
          <a:spcPct val="0"/>
        </a:spcAft>
        <a:buFont typeface="Arial" panose="020B0604020202020204" pitchFamily="34" charset="0"/>
        <a:buChar char="•"/>
        <a:defRPr sz="2100">
          <a:solidFill>
            <a:schemeClr val="tx1"/>
          </a:solidFill>
          <a:latin typeface="+mn-lt"/>
          <a:ea typeface="+mn-ea"/>
          <a:cs typeface="+mn-cs"/>
          <a:sym typeface="等线" panose="02010600030101010101" pitchFamily="2" charset="-122"/>
        </a:defRPr>
      </a:lvl1pPr>
      <a:lvl2pPr marL="514350" indent="-17145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等线" panose="02010600030101010101" pitchFamily="2" charset="-122"/>
        </a:defRPr>
      </a:lvl2pPr>
      <a:lvl3pPr marL="857250" indent="-171450" algn="l" rtl="0" eaLnBrk="0" fontAlgn="base" hangingPunct="0">
        <a:lnSpc>
          <a:spcPct val="90000"/>
        </a:lnSpc>
        <a:spcBef>
          <a:spcPts val="500"/>
        </a:spcBef>
        <a:spcAft>
          <a:spcPct val="0"/>
        </a:spcAft>
        <a:buFont typeface="Arial" panose="020B0604020202020204" pitchFamily="34" charset="0"/>
        <a:buChar char="•"/>
        <a:defRPr sz="1500">
          <a:solidFill>
            <a:schemeClr val="tx1"/>
          </a:solidFill>
          <a:latin typeface="+mn-lt"/>
          <a:ea typeface="+mn-ea"/>
          <a:sym typeface="等线" panose="02010600030101010101" pitchFamily="2" charset="-122"/>
        </a:defRPr>
      </a:lvl3pPr>
      <a:lvl4pPr marL="1200150"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4pPr>
      <a:lvl5pPr marL="1543050"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5pPr>
      <a:lvl6pPr marL="2000885"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6pPr>
      <a:lvl7pPr marL="2458085"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7pPr>
      <a:lvl8pPr marL="2915285"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8pPr>
      <a:lvl9pPr marL="3372485"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6635"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2050" name="标题占位符 1"/>
          <p:cNvSpPr>
            <a:spLocks noGrp="1"/>
          </p:cNvSpPr>
          <p:nvPr>
            <p:ph type="title"/>
            <p:custDataLst>
              <p:tags r:id="rId19"/>
            </p:custDataLst>
          </p:nvPr>
        </p:nvSpPr>
        <p:spPr>
          <a:xfrm>
            <a:off x="501650" y="333375"/>
            <a:ext cx="8140700" cy="330200"/>
          </a:xfrm>
          <a:prstGeom prst="rect">
            <a:avLst/>
          </a:prstGeom>
          <a:noFill/>
          <a:ln w="9525">
            <a:noFill/>
          </a:ln>
        </p:spPr>
        <p:txBody>
          <a:bodyPr vert="horz" lIns="101600" tIns="38100" rIns="76200" bIns="38100" anchor="t"/>
          <a:p>
            <a:pPr lvl="0"/>
            <a:r>
              <a:rPr lang="zh-CN" altLang="en-US" dirty="0"/>
              <a:t>单击此处编辑母版标题样式</a:t>
            </a:r>
            <a:endParaRPr lang="zh-CN" altLang="en-US" dirty="0"/>
          </a:p>
        </p:txBody>
      </p:sp>
      <p:sp>
        <p:nvSpPr>
          <p:cNvPr id="2051" name="文本占位符 2"/>
          <p:cNvSpPr>
            <a:spLocks noGrp="1"/>
          </p:cNvSpPr>
          <p:nvPr>
            <p:ph type="body"/>
            <p:custDataLst>
              <p:tags r:id="rId20"/>
            </p:custDataLst>
          </p:nvPr>
        </p:nvSpPr>
        <p:spPr>
          <a:xfrm>
            <a:off x="501650" y="714375"/>
            <a:ext cx="8140700" cy="4041775"/>
          </a:xfrm>
          <a:prstGeom prst="rect">
            <a:avLst/>
          </a:prstGeom>
          <a:noFill/>
          <a:ln w="9525">
            <a:noFill/>
          </a:ln>
        </p:spPr>
        <p:txBody>
          <a:bodyPr vert="horz" lIns="101600" tIns="0" rIns="82550" bIns="0" anchor="t"/>
          <a:p>
            <a:pPr lvl="0"/>
            <a:r>
              <a:rPr lang="zh-CN" altLang="en-US" dirty="0"/>
              <a:t>单击此处编辑母版文本样式</a:t>
            </a:r>
            <a:endParaRPr lang="zh-CN" altLang="en-US" dirty="0"/>
          </a:p>
          <a:p>
            <a:pPr lvl="1" indent="-171450"/>
            <a:r>
              <a:rPr lang="zh-CN" altLang="en-US" dirty="0"/>
              <a:t>第二级</a:t>
            </a:r>
            <a:endParaRPr lang="zh-CN" altLang="en-US" dirty="0"/>
          </a:p>
          <a:p>
            <a:pPr lvl="2" indent="-171450"/>
            <a:r>
              <a:rPr lang="zh-CN" altLang="en-US" dirty="0"/>
              <a:t>第三级</a:t>
            </a:r>
            <a:endParaRPr lang="zh-CN" altLang="en-US" dirty="0"/>
          </a:p>
          <a:p>
            <a:pPr lvl="3" indent="-171450"/>
            <a:r>
              <a:rPr lang="zh-CN" altLang="en-US" dirty="0"/>
              <a:t>第四级</a:t>
            </a:r>
            <a:endParaRPr lang="zh-CN" altLang="en-US" dirty="0"/>
          </a:p>
          <a:p>
            <a:pPr lvl="4" indent="-171450"/>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60400" y="4762500"/>
            <a:ext cx="2024063" cy="238125"/>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3"/>
            <p:custDataLst>
              <p:tags r:id="rId22"/>
            </p:custDataLst>
          </p:nvPr>
        </p:nvSpPr>
        <p:spPr>
          <a:xfrm>
            <a:off x="3087688" y="4762500"/>
            <a:ext cx="2968625" cy="238125"/>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pPr fontAlgn="base"/>
            <a:endParaRPr lang="zh-CN" altLang="en-US" strike="noStrike" noProof="1" dirty="0"/>
          </a:p>
        </p:txBody>
      </p:sp>
      <p:sp>
        <p:nvSpPr>
          <p:cNvPr id="6" name="灯片编号占位符 5"/>
          <p:cNvSpPr>
            <a:spLocks noGrp="1"/>
          </p:cNvSpPr>
          <p:nvPr>
            <p:ph type="sldNum" sz="quarter" idx="4"/>
            <p:custDataLst>
              <p:tags r:id="rId23"/>
            </p:custDataLst>
          </p:nvPr>
        </p:nvSpPr>
        <p:spPr>
          <a:xfrm>
            <a:off x="6457950" y="4762500"/>
            <a:ext cx="2025650" cy="238125"/>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ftr="0" dt="0"/>
  <p:txStyles>
    <p:titleStyle>
      <a:lvl1pPr algn="l" defTabSz="685800" rtl="0" eaLnBrk="1" fontAlgn="auto" latinLnBrk="0" hangingPunct="1">
        <a:lnSpc>
          <a:spcPct val="100000"/>
        </a:lnSpc>
        <a:spcBef>
          <a:spcPct val="0"/>
        </a:spcBef>
        <a:buNone/>
        <a:defRPr sz="18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4.png"/><Relationship Id="rId7" Type="http://schemas.openxmlformats.org/officeDocument/2006/relationships/tags" Target="../tags/tag104.xml"/><Relationship Id="rId6" Type="http://schemas.openxmlformats.org/officeDocument/2006/relationships/image" Target="../media/image3.jpeg"/><Relationship Id="rId5" Type="http://schemas.openxmlformats.org/officeDocument/2006/relationships/tags" Target="../tags/tag103.xml"/><Relationship Id="rId4" Type="http://schemas.openxmlformats.org/officeDocument/2006/relationships/image" Target="../media/image2.png"/><Relationship Id="rId3" Type="http://schemas.openxmlformats.org/officeDocument/2006/relationships/tags" Target="../tags/tag102.xml"/><Relationship Id="rId2" Type="http://schemas.openxmlformats.org/officeDocument/2006/relationships/tags" Target="../tags/tag101.xml"/><Relationship Id="rId14" Type="http://schemas.openxmlformats.org/officeDocument/2006/relationships/notesSlide" Target="../notesSlides/notesSlide1.xml"/><Relationship Id="rId13" Type="http://schemas.openxmlformats.org/officeDocument/2006/relationships/slideLayout" Target="../slideLayouts/slideLayout18.xml"/><Relationship Id="rId12" Type="http://schemas.openxmlformats.org/officeDocument/2006/relationships/tags" Target="../tags/tag107.xml"/><Relationship Id="rId11" Type="http://schemas.openxmlformats.org/officeDocument/2006/relationships/tags" Target="../tags/tag106.xml"/><Relationship Id="rId10" Type="http://schemas.openxmlformats.org/officeDocument/2006/relationships/tags" Target="../tags/tag105.xml"/><Relationship Id="rId1" Type="http://schemas.openxmlformats.org/officeDocument/2006/relationships/tags" Target="../tags/tag100.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5.xml"/><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26.xml"/><Relationship Id="rId2" Type="http://schemas.openxmlformats.org/officeDocument/2006/relationships/image" Target="../media/image14.png"/><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27.xml"/><Relationship Id="rId2" Type="http://schemas.openxmlformats.org/officeDocument/2006/relationships/image" Target="../media/image16.png"/><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8.xml"/><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29.xml"/><Relationship Id="rId2" Type="http://schemas.openxmlformats.org/officeDocument/2006/relationships/image" Target="../media/image19.png"/><Relationship Id="rId1"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0.xml"/><Relationship Id="rId1"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1.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32.xml"/><Relationship Id="rId2" Type="http://schemas.openxmlformats.org/officeDocument/2006/relationships/image" Target="../media/image22.png"/><Relationship Id="rId1" Type="http://schemas.openxmlformats.org/officeDocument/2006/relationships/image" Target="../media/image21.pn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3.xml"/><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34.xml"/><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slides/_rels/slide2.xml.rels><?xml version="1.0" encoding="UTF-8" standalone="yes"?>
<Relationships xmlns="http://schemas.openxmlformats.org/package/2006/relationships"><Relationship Id="rId9" Type="http://schemas.openxmlformats.org/officeDocument/2006/relationships/tags" Target="../tags/tag115.xml"/><Relationship Id="rId8" Type="http://schemas.openxmlformats.org/officeDocument/2006/relationships/tags" Target="../tags/tag114.xml"/><Relationship Id="rId7" Type="http://schemas.openxmlformats.org/officeDocument/2006/relationships/tags" Target="../tags/tag113.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image" Target="../media/image6.jpeg"/><Relationship Id="rId13" Type="http://schemas.openxmlformats.org/officeDocument/2006/relationships/notesSlide" Target="../notesSlides/notesSlide2.xml"/><Relationship Id="rId12" Type="http://schemas.openxmlformats.org/officeDocument/2006/relationships/slideLayout" Target="../slideLayouts/slideLayout6.xml"/><Relationship Id="rId11" Type="http://schemas.openxmlformats.org/officeDocument/2006/relationships/tags" Target="../tags/tag117.xml"/><Relationship Id="rId10" Type="http://schemas.openxmlformats.org/officeDocument/2006/relationships/tags" Target="../tags/tag116.xml"/><Relationship Id="rId1" Type="http://schemas.openxmlformats.org/officeDocument/2006/relationships/tags" Target="../tags/tag108.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5.xml"/><Relationship Id="rId1"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6.xml"/><Relationship Id="rId1"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7.xml"/><Relationship Id="rId1" Type="http://schemas.openxmlformats.org/officeDocument/2006/relationships/image" Target="../media/image32.pn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38.xml"/><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39.xml"/><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40.xml"/><Relationship Id="rId3" Type="http://schemas.openxmlformats.org/officeDocument/2006/relationships/image" Target="../media/image35.png"/><Relationship Id="rId2" Type="http://schemas.openxmlformats.org/officeDocument/2006/relationships/image" Target="../media/image40.png"/><Relationship Id="rId1" Type="http://schemas.openxmlformats.org/officeDocument/2006/relationships/image" Target="../media/image39.png"/></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41.xml"/><Relationship Id="rId4" Type="http://schemas.openxmlformats.org/officeDocument/2006/relationships/image" Target="../media/image44.png"/><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2.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43.xml"/><Relationship Id="rId2" Type="http://schemas.openxmlformats.org/officeDocument/2006/relationships/image" Target="../media/image46.png"/><Relationship Id="rId1" Type="http://schemas.openxmlformats.org/officeDocument/2006/relationships/image" Target="../media/image45.png"/></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44.xml"/><Relationship Id="rId3" Type="http://schemas.openxmlformats.org/officeDocument/2006/relationships/image" Target="../media/image35.png"/><Relationship Id="rId2" Type="http://schemas.openxmlformats.org/officeDocument/2006/relationships/image" Target="../media/image48.png"/><Relationship Id="rId1" Type="http://schemas.openxmlformats.org/officeDocument/2006/relationships/image" Target="../media/image47.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8.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5.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0.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1.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tags" Target="../tags/tag122.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3.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24.xml"/><Relationship Id="rId2" Type="http://schemas.openxmlformats.org/officeDocument/2006/relationships/image" Target="../media/image11.pn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文本框 5"/>
          <p:cNvSpPr txBox="1"/>
          <p:nvPr>
            <p:custDataLst>
              <p:tags r:id="rId1"/>
            </p:custDataLst>
          </p:nvPr>
        </p:nvSpPr>
        <p:spPr>
          <a:xfrm>
            <a:off x="3516630" y="3170555"/>
            <a:ext cx="4973320" cy="1442085"/>
          </a:xfrm>
          <a:prstGeom prst="rect">
            <a:avLst/>
          </a:prstGeom>
          <a:noFill/>
          <a:ln w="9525">
            <a:noFill/>
          </a:ln>
        </p:spPr>
        <p:txBody>
          <a:bodyPr wrap="square" lIns="67500" tIns="35100" rIns="67500" bIns="35100" anchor="t"/>
          <a:p>
            <a:pPr indent="-285750" fontAlgn="ctr">
              <a:lnSpc>
                <a:spcPct val="130000"/>
              </a:lnSpc>
              <a:spcBef>
                <a:spcPts val="1000"/>
              </a:spcBef>
              <a:buSzPct val="100000"/>
            </a:pP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福建省高等教育自学考试过程性评价网络助学平台</a:t>
            </a:r>
            <a:endPar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285750" fontAlgn="ctr">
              <a:lnSpc>
                <a:spcPct val="130000"/>
              </a:lnSpc>
              <a:spcBef>
                <a:spcPts val="1000"/>
              </a:spcBef>
              <a:buSzPct val="100000"/>
            </a:pP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教学严谨</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高清课程</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海量题库</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24</a:t>
            </a: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小时客户服务</a:t>
            </a:r>
            <a:endPar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285750" fontAlgn="ctr">
              <a:lnSpc>
                <a:spcPct val="130000"/>
              </a:lnSpc>
              <a:spcBef>
                <a:spcPts val="1000"/>
              </a:spcBef>
              <a:buSzPct val="100000"/>
            </a:pP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移动学习</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支持</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管、教、学、考</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endPar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285750" fontAlgn="ctr">
              <a:lnSpc>
                <a:spcPct val="130000"/>
              </a:lnSpc>
              <a:spcBef>
                <a:spcPts val="1000"/>
              </a:spcBef>
              <a:buSzPct val="100000"/>
            </a:pPr>
            <a:endPar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23" name="矩形 22"/>
          <p:cNvSpPr/>
          <p:nvPr>
            <p:custDataLst>
              <p:tags r:id="rId2"/>
            </p:custDataLst>
          </p:nvPr>
        </p:nvSpPr>
        <p:spPr>
          <a:xfrm>
            <a:off x="3516313" y="550863"/>
            <a:ext cx="4973638" cy="2428875"/>
          </a:xfrm>
          <a:prstGeom prst="rect">
            <a:avLst/>
          </a:prstGeom>
          <a:solidFill>
            <a:schemeClr val="bg2"/>
          </a:solidFill>
          <a:ln>
            <a:noFill/>
          </a:ln>
          <a:effectLst>
            <a:outerShdw blurRad="127000" dist="38100" dir="5400000" algn="t"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21508" name="图片 3" descr="placingpictureplaceholder"/>
          <p:cNvPicPr>
            <a:picLocks noChangeAspect="1"/>
          </p:cNvPicPr>
          <p:nvPr>
            <p:custDataLst>
              <p:tags r:id="rId3"/>
            </p:custDataLst>
          </p:nvPr>
        </p:nvPicPr>
        <p:blipFill>
          <a:blip r:embed="rId4"/>
          <a:stretch>
            <a:fillRect/>
          </a:stretch>
        </p:blipFill>
        <p:spPr>
          <a:xfrm rot="5400000">
            <a:off x="4160838" y="808038"/>
            <a:ext cx="1619250" cy="1333500"/>
          </a:xfrm>
          <a:prstGeom prst="rect">
            <a:avLst/>
          </a:prstGeom>
          <a:noFill/>
          <a:ln w="9525">
            <a:noFill/>
          </a:ln>
        </p:spPr>
      </p:pic>
      <p:pic>
        <p:nvPicPr>
          <p:cNvPr id="21509" name="图片 6" descr="placingpictureplaceholder"/>
          <p:cNvPicPr>
            <a:picLocks noChangeAspect="1"/>
          </p:cNvPicPr>
          <p:nvPr>
            <p:custDataLst>
              <p:tags r:id="rId5"/>
            </p:custDataLst>
          </p:nvPr>
        </p:nvPicPr>
        <p:blipFill>
          <a:blip r:embed="rId6"/>
          <a:stretch>
            <a:fillRect/>
          </a:stretch>
        </p:blipFill>
        <p:spPr>
          <a:xfrm>
            <a:off x="3603625" y="1512888"/>
            <a:ext cx="1338263" cy="1354137"/>
          </a:xfrm>
          <a:prstGeom prst="rect">
            <a:avLst/>
          </a:prstGeom>
          <a:noFill/>
          <a:ln w="9525">
            <a:noFill/>
          </a:ln>
        </p:spPr>
      </p:pic>
      <p:pic>
        <p:nvPicPr>
          <p:cNvPr id="21510" name="图片 7" descr="placingpictureplaceholder"/>
          <p:cNvPicPr>
            <a:picLocks noChangeAspect="1"/>
          </p:cNvPicPr>
          <p:nvPr>
            <p:custDataLst>
              <p:tags r:id="rId7"/>
            </p:custDataLst>
          </p:nvPr>
        </p:nvPicPr>
        <p:blipFill>
          <a:blip r:embed="rId8"/>
          <a:stretch>
            <a:fillRect/>
          </a:stretch>
        </p:blipFill>
        <p:spPr>
          <a:xfrm>
            <a:off x="5721350" y="663575"/>
            <a:ext cx="2362200" cy="2203450"/>
          </a:xfrm>
          <a:prstGeom prst="rect">
            <a:avLst/>
          </a:prstGeom>
          <a:noFill/>
          <a:ln w="9525">
            <a:noFill/>
          </a:ln>
        </p:spPr>
      </p:pic>
      <p:pic>
        <p:nvPicPr>
          <p:cNvPr id="21512" name="图片 6"/>
          <p:cNvPicPr>
            <a:picLocks noChangeAspect="1"/>
          </p:cNvPicPr>
          <p:nvPr/>
        </p:nvPicPr>
        <p:blipFill>
          <a:blip r:embed="rId9"/>
          <a:srcRect l="19200" r="14720"/>
          <a:stretch>
            <a:fillRect/>
          </a:stretch>
        </p:blipFill>
        <p:spPr>
          <a:xfrm>
            <a:off x="0" y="7938"/>
            <a:ext cx="2778125" cy="4205287"/>
          </a:xfrm>
          <a:prstGeom prst="rect">
            <a:avLst/>
          </a:prstGeom>
          <a:noFill/>
          <a:ln w="9525">
            <a:noFill/>
          </a:ln>
        </p:spPr>
      </p:pic>
      <p:sp>
        <p:nvSpPr>
          <p:cNvPr id="6" name="矩形 5"/>
          <p:cNvSpPr/>
          <p:nvPr>
            <p:custDataLst>
              <p:tags r:id="rId10"/>
            </p:custDataLst>
          </p:nvPr>
        </p:nvSpPr>
        <p:spPr>
          <a:xfrm>
            <a:off x="0" y="14923"/>
            <a:ext cx="2778125" cy="5143500"/>
          </a:xfrm>
          <a:prstGeom prst="rect">
            <a:avLst/>
          </a:prstGeom>
          <a:gradFill>
            <a:gsLst>
              <a:gs pos="100000">
                <a:schemeClr val="accent1"/>
              </a:gs>
              <a:gs pos="5000">
                <a:schemeClr val="accent4">
                  <a:alpha val="80000"/>
                </a:schemeClr>
              </a:gs>
            </a:gsLst>
            <a:lin ang="6000000" scaled="0"/>
          </a:gradFill>
          <a:ln>
            <a:noFill/>
          </a:ln>
          <a:effectLst>
            <a:outerShdw blurRad="927100" dist="3175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350" strike="noStrike" noProof="1" dirty="0">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0"/>
          <p:cNvSpPr txBox="1"/>
          <p:nvPr>
            <p:custDataLst>
              <p:tags r:id="rId11"/>
            </p:custDataLst>
          </p:nvPr>
        </p:nvSpPr>
        <p:spPr>
          <a:xfrm>
            <a:off x="307975" y="751840"/>
            <a:ext cx="2259330" cy="3628390"/>
          </a:xfrm>
          <a:prstGeom prst="rect">
            <a:avLst/>
          </a:prstGeom>
          <a:noFill/>
        </p:spPr>
        <p:txBody>
          <a:bodyPr wrap="square" lIns="67500" tIns="35100" rIns="67500" bIns="35100" rtlCol="0" anchor="t" anchorCtr="0">
            <a:noAutofit/>
          </a:bodyPr>
          <a:lstStyle/>
          <a:p>
            <a:pPr algn="ctr">
              <a:lnSpc>
                <a:spcPct val="200000"/>
              </a:lnSpc>
            </a:pPr>
            <a:r>
              <a:rPr lang="zh-CN" altLang="en-US" sz="1800" b="1" dirty="0">
                <a:solidFill>
                  <a:schemeClr val="bg1"/>
                </a:solidFill>
                <a:latin typeface="微软雅黑" panose="020B0503020204020204" pitchFamily="34" charset="-122"/>
                <a:ea typeface="微软雅黑" panose="020B0503020204020204" pitchFamily="34" charset="-122"/>
                <a:sym typeface="+mn-ea"/>
              </a:rPr>
              <a:t>福建师范大学</a:t>
            </a:r>
            <a:endParaRPr lang="zh-CN" altLang="en-US" sz="1800" b="1" dirty="0">
              <a:solidFill>
                <a:schemeClr val="bg1"/>
              </a:solidFill>
              <a:latin typeface="微软雅黑" panose="020B0503020204020204" pitchFamily="34" charset="-122"/>
              <a:ea typeface="微软雅黑" panose="020B0503020204020204" pitchFamily="34" charset="-122"/>
              <a:sym typeface="+mn-ea"/>
            </a:endParaRPr>
          </a:p>
          <a:p>
            <a:pPr algn="ctr">
              <a:lnSpc>
                <a:spcPct val="200000"/>
              </a:lnSpc>
            </a:pPr>
            <a:r>
              <a:rPr lang="zh-CN" altLang="en-US" sz="1800" b="1" dirty="0">
                <a:solidFill>
                  <a:schemeClr val="bg1"/>
                </a:solidFill>
                <a:latin typeface="微软雅黑" panose="020B0503020204020204" pitchFamily="34" charset="-122"/>
                <a:ea typeface="微软雅黑" panose="020B0503020204020204" pitchFamily="34" charset="-122"/>
                <a:sym typeface="+mn-ea"/>
              </a:rPr>
              <a:t>高等教育自学考试</a:t>
            </a:r>
            <a:endParaRPr lang="zh-CN" altLang="en-US" sz="1800" b="1" dirty="0">
              <a:solidFill>
                <a:schemeClr val="bg1"/>
              </a:solidFill>
              <a:latin typeface="微软雅黑" panose="020B0503020204020204" pitchFamily="34" charset="-122"/>
              <a:ea typeface="微软雅黑" panose="020B0503020204020204" pitchFamily="34" charset="-122"/>
              <a:sym typeface="+mn-ea"/>
            </a:endParaRPr>
          </a:p>
          <a:p>
            <a:pPr algn="ctr">
              <a:lnSpc>
                <a:spcPct val="200000"/>
              </a:lnSpc>
            </a:pPr>
            <a:r>
              <a:rPr lang="zh-CN" altLang="en-US" sz="1800" b="1" dirty="0">
                <a:solidFill>
                  <a:schemeClr val="bg1"/>
                </a:solidFill>
                <a:latin typeface="微软雅黑" panose="020B0503020204020204" pitchFamily="34" charset="-122"/>
                <a:ea typeface="微软雅黑" panose="020B0503020204020204" pitchFamily="34" charset="-122"/>
                <a:sym typeface="+mn-ea"/>
              </a:rPr>
              <a:t>网</a:t>
            </a:r>
            <a:r>
              <a:rPr lang="zh-CN" altLang="en-US" sz="1800" b="1" dirty="0" smtClean="0">
                <a:solidFill>
                  <a:schemeClr val="bg1"/>
                </a:solidFill>
                <a:latin typeface="微软雅黑" panose="020B0503020204020204" pitchFamily="34" charset="-122"/>
                <a:ea typeface="微软雅黑" panose="020B0503020204020204" pitchFamily="34" charset="-122"/>
                <a:sym typeface="+mn-ea"/>
              </a:rPr>
              <a:t>络助学过程性评价</a:t>
            </a:r>
            <a:endParaRPr lang="zh-CN" altLang="en-US" sz="1800" b="1" dirty="0" smtClean="0">
              <a:solidFill>
                <a:schemeClr val="bg1"/>
              </a:solidFill>
              <a:latin typeface="微软雅黑" panose="020B0503020204020204" pitchFamily="34" charset="-122"/>
              <a:ea typeface="微软雅黑" panose="020B0503020204020204" pitchFamily="34" charset="-122"/>
              <a:sym typeface="+mn-ea"/>
            </a:endParaRPr>
          </a:p>
          <a:p>
            <a:pPr algn="ctr">
              <a:lnSpc>
                <a:spcPct val="200000"/>
              </a:lnSpc>
            </a:pPr>
            <a:r>
              <a:rPr lang="zh-CN" altLang="en-US" sz="1800" b="1" dirty="0" smtClean="0">
                <a:solidFill>
                  <a:schemeClr val="bg1"/>
                </a:solidFill>
                <a:latin typeface="微软雅黑" panose="020B0503020204020204" pitchFamily="34" charset="-122"/>
                <a:ea typeface="微软雅黑" panose="020B0503020204020204" pitchFamily="34" charset="-122"/>
                <a:sym typeface="+mn-ea"/>
              </a:rPr>
              <a:t>学生操作手册</a:t>
            </a:r>
            <a:endParaRPr lang="zh-CN" altLang="en-US" sz="1800" b="1" dirty="0" smtClean="0">
              <a:solidFill>
                <a:schemeClr val="bg1"/>
              </a:solidFill>
              <a:latin typeface="微软雅黑" panose="020B0503020204020204" pitchFamily="34" charset="-122"/>
              <a:ea typeface="微软雅黑" panose="020B0503020204020204" pitchFamily="34" charset="-122"/>
              <a:sym typeface="+mn-ea"/>
            </a:endParaRPr>
          </a:p>
          <a:p>
            <a:pPr algn="ctr">
              <a:lnSpc>
                <a:spcPct val="200000"/>
              </a:lnSpc>
            </a:pPr>
            <a:endParaRPr lang="zh-CN" altLang="en-US" sz="1800" b="1" dirty="0" smtClean="0">
              <a:solidFill>
                <a:schemeClr val="bg1"/>
              </a:solidFill>
              <a:latin typeface="微软雅黑" panose="020B0503020204020204" pitchFamily="34" charset="-122"/>
              <a:ea typeface="微软雅黑" panose="020B0503020204020204" pitchFamily="34" charset="-122"/>
            </a:endParaRPr>
          </a:p>
          <a:p>
            <a:pPr algn="ctr">
              <a:lnSpc>
                <a:spcPct val="200000"/>
              </a:lnSpc>
            </a:pPr>
            <a:r>
              <a:rPr lang="en-US" altLang="zh-CN" sz="1800" b="1" dirty="0">
                <a:solidFill>
                  <a:srgbClr val="FFC000"/>
                </a:solidFill>
                <a:latin typeface="微软雅黑" panose="020B0503020204020204" pitchFamily="34" charset="-122"/>
                <a:ea typeface="微软雅黑" panose="020B0503020204020204" pitchFamily="34" charset="-122"/>
                <a:sym typeface="+mn-ea"/>
              </a:rPr>
              <a:t>2024</a:t>
            </a:r>
            <a:r>
              <a:rPr lang="zh-CN" altLang="en-US" sz="1800" b="1" dirty="0">
                <a:solidFill>
                  <a:srgbClr val="FFC000"/>
                </a:solidFill>
                <a:latin typeface="微软雅黑" panose="020B0503020204020204" pitchFamily="34" charset="-122"/>
                <a:ea typeface="微软雅黑" panose="020B0503020204020204" pitchFamily="34" charset="-122"/>
                <a:sym typeface="+mn-ea"/>
              </a:rPr>
              <a:t>年</a:t>
            </a:r>
            <a:r>
              <a:rPr lang="en-US" altLang="zh-CN" sz="1800" b="1" dirty="0">
                <a:solidFill>
                  <a:srgbClr val="FFC000"/>
                </a:solidFill>
                <a:latin typeface="微软雅黑" panose="020B0503020204020204" pitchFamily="34" charset="-122"/>
                <a:ea typeface="微软雅黑" panose="020B0503020204020204" pitchFamily="34" charset="-122"/>
                <a:sym typeface="+mn-ea"/>
              </a:rPr>
              <a:t>10</a:t>
            </a:r>
            <a:r>
              <a:rPr lang="zh-CN" altLang="en-US" sz="1800" b="1" dirty="0">
                <a:solidFill>
                  <a:srgbClr val="FFC000"/>
                </a:solidFill>
                <a:latin typeface="微软雅黑" panose="020B0503020204020204" pitchFamily="34" charset="-122"/>
                <a:ea typeface="微软雅黑" panose="020B0503020204020204" pitchFamily="34" charset="-122"/>
                <a:sym typeface="+mn-ea"/>
              </a:rPr>
              <a:t>月考期</a:t>
            </a:r>
            <a:endParaRPr lang="zh-CN" altLang="en-US" sz="1800" b="1" dirty="0">
              <a:solidFill>
                <a:srgbClr val="FFC000"/>
              </a:solidFill>
              <a:latin typeface="微软雅黑" panose="020B0503020204020204" pitchFamily="34" charset="-122"/>
              <a:ea typeface="微软雅黑" panose="020B0503020204020204" pitchFamily="34" charset="-122"/>
            </a:endParaRPr>
          </a:p>
          <a:p>
            <a:pPr marR="0" algn="ctr" defTabSz="914400" fontAlgn="auto">
              <a:lnSpc>
                <a:spcPct val="110000"/>
              </a:lnSpc>
              <a:spcBef>
                <a:spcPts val="0"/>
              </a:spcBef>
              <a:spcAft>
                <a:spcPts val="0"/>
              </a:spcAft>
              <a:buClrTx/>
              <a:buSzTx/>
              <a:buFontTx/>
              <a:defRPr/>
            </a:pPr>
            <a:endParaRPr kumimoji="0" lang="zh-CN" altLang="en-US" sz="1800" b="1" kern="1200" cap="none" spc="100" normalizeH="0" baseline="0" noProof="0" dirty="0">
              <a:solidFill>
                <a:srgbClr val="FFC000"/>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Tree>
    <p:custDataLst>
      <p:tags r:id="rId12"/>
    </p:custData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电脑端学习流程-登录学习</a:t>
            </a:r>
            <a:endParaRPr lang="en-US" altLang="zh-CN" sz="21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00" name="文本框 99"/>
          <p:cNvSpPr txBox="1"/>
          <p:nvPr/>
        </p:nvSpPr>
        <p:spPr>
          <a:xfrm>
            <a:off x="965200" y="1380490"/>
            <a:ext cx="1757680" cy="1938020"/>
          </a:xfrm>
          <a:prstGeom prst="rect">
            <a:avLst/>
          </a:prstGeom>
          <a:noFill/>
          <a:ln w="9525">
            <a:noFill/>
          </a:ln>
        </p:spPr>
        <p:txBody>
          <a:bodyPr wrap="square">
            <a:spAutoFit/>
          </a:bodyPr>
          <a:p>
            <a:pPr>
              <a:lnSpc>
                <a:spcPct val="150000"/>
              </a:lnSpc>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课程包含：</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、基础学习班、</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串讲学习班；</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、考核内容；</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、辅助服务。</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descr="1"/>
          <p:cNvPicPr>
            <a:picLocks noChangeAspect="1"/>
          </p:cNvPicPr>
          <p:nvPr/>
        </p:nvPicPr>
        <p:blipFill>
          <a:blip r:embed="rId1"/>
          <a:stretch>
            <a:fillRect/>
          </a:stretch>
        </p:blipFill>
        <p:spPr>
          <a:xfrm>
            <a:off x="2751455" y="1116965"/>
            <a:ext cx="5908675" cy="3241675"/>
          </a:xfrm>
          <a:prstGeom prst="rect">
            <a:avLst/>
          </a:prstGeom>
          <a:ln>
            <a:solidFill>
              <a:srgbClr val="0B0C0B"/>
            </a:solidFill>
          </a:ln>
        </p:spPr>
      </p:pic>
    </p:spTree>
    <p:custDataLst>
      <p:tags r:id="rId2"/>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考核内容-知识点测验</a:t>
            </a:r>
            <a:endParaRPr lang="zh-CN" altLang="en-US" sz="2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nvSpPr>
        <p:spPr>
          <a:xfrm>
            <a:off x="965200" y="803275"/>
            <a:ext cx="7694930" cy="829945"/>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听课过程中，每隔一段时间会弹出“知识点测试”对话框。“知识点测试”可反复做，做对一次即可得分，做错或漏做可在成绩查询处补做知识点。</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965200" y="1701800"/>
            <a:ext cx="5426710" cy="2902585"/>
          </a:xfrm>
          <a:prstGeom prst="rect">
            <a:avLst/>
          </a:prstGeom>
          <a:ln>
            <a:solidFill>
              <a:srgbClr val="0B0C0B"/>
            </a:solidFill>
          </a:ln>
        </p:spPr>
      </p:pic>
      <p:pic>
        <p:nvPicPr>
          <p:cNvPr id="3" name="图片 2"/>
          <p:cNvPicPr>
            <a:picLocks noChangeAspect="1"/>
          </p:cNvPicPr>
          <p:nvPr/>
        </p:nvPicPr>
        <p:blipFill>
          <a:blip r:embed="rId2"/>
          <a:stretch>
            <a:fillRect/>
          </a:stretch>
        </p:blipFill>
        <p:spPr>
          <a:xfrm>
            <a:off x="5053330" y="2854325"/>
            <a:ext cx="3606800" cy="2004695"/>
          </a:xfrm>
          <a:prstGeom prst="rect">
            <a:avLst/>
          </a:prstGeom>
          <a:ln>
            <a:solidFill>
              <a:schemeClr val="tx1"/>
            </a:solidFill>
          </a:ln>
        </p:spPr>
      </p:pic>
    </p:spTree>
    <p:custDataLst>
      <p:tags r:id="rId3"/>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考核内容-阶段测验</a:t>
            </a:r>
            <a:endParaRPr lang="zh-CN" altLang="en-US" sz="2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nvSpPr>
        <p:spPr>
          <a:xfrm>
            <a:off x="965200" y="821690"/>
            <a:ext cx="7694930" cy="82994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cs typeface="微软雅黑" panose="020B0503020204020204" pitchFamily="34" charset="-122"/>
              </a:rPr>
              <a:t>在个人中心页面，点击各科目下考核内容中的“阶段测验”，进入阶段测试中心，点击“展开”即可看到阶段测试列表。选择对应试卷的“开始答题”，进入做题页面。“阶段测验”可反复做题，取最高分计入成绩。</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965200" y="1736725"/>
            <a:ext cx="4394200" cy="2583180"/>
          </a:xfrm>
          <a:prstGeom prst="rect">
            <a:avLst/>
          </a:prstGeom>
          <a:ln>
            <a:solidFill>
              <a:srgbClr val="0B0C0B"/>
            </a:solidFill>
          </a:ln>
        </p:spPr>
      </p:pic>
      <p:pic>
        <p:nvPicPr>
          <p:cNvPr id="3" name="图片 2"/>
          <p:cNvPicPr>
            <a:picLocks noChangeAspect="1"/>
          </p:cNvPicPr>
          <p:nvPr/>
        </p:nvPicPr>
        <p:blipFill>
          <a:blip r:embed="rId2"/>
          <a:stretch>
            <a:fillRect/>
          </a:stretch>
        </p:blipFill>
        <p:spPr>
          <a:xfrm>
            <a:off x="4478020" y="2665095"/>
            <a:ext cx="4182110" cy="2265045"/>
          </a:xfrm>
          <a:prstGeom prst="rect">
            <a:avLst/>
          </a:prstGeom>
          <a:ln>
            <a:solidFill>
              <a:schemeClr val="tx1"/>
            </a:solidFill>
          </a:ln>
        </p:spPr>
      </p:pic>
    </p:spTree>
    <p:custDataLst>
      <p:tags r:id="rId3"/>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电脑端学习流程-教学辅助服务</a:t>
            </a:r>
            <a:endParaRPr lang="zh-CN" altLang="en-US" sz="21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00" name="文本框 99"/>
          <p:cNvSpPr txBox="1"/>
          <p:nvPr/>
        </p:nvSpPr>
        <p:spPr>
          <a:xfrm>
            <a:off x="965200" y="824230"/>
            <a:ext cx="7919085" cy="460375"/>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在个人中心页面</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辅助服务</a:t>
            </a:r>
            <a:r>
              <a:rPr lang="zh-CN" sz="1600">
                <a:latin typeface="微软雅黑" panose="020B0503020204020204" pitchFamily="34" charset="-122"/>
                <a:ea typeface="微软雅黑" panose="020B0503020204020204" pitchFamily="34" charset="-122"/>
                <a:cs typeface="微软雅黑" panose="020B0503020204020204" pitchFamily="34" charset="-122"/>
              </a:rPr>
              <a:t>，点击可查看科目的课程讲义、考试大纲、练习中心等功能。</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965200" y="1420495"/>
            <a:ext cx="6194425" cy="3382010"/>
          </a:xfrm>
          <a:prstGeom prst="rect">
            <a:avLst/>
          </a:prstGeom>
          <a:ln>
            <a:solidFill>
              <a:srgbClr val="0B0C0B"/>
            </a:solidFill>
          </a:ln>
        </p:spPr>
      </p:pic>
    </p:spTree>
    <p:custDataLst>
      <p:tags r:id="rId2"/>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电脑端学习流程-教学辅助服务</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-答疑板</a:t>
            </a:r>
            <a:endParaRPr lang="zh-CN" altLang="en-US" sz="21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00" name="文本框 99"/>
          <p:cNvSpPr txBox="1"/>
          <p:nvPr/>
        </p:nvSpPr>
        <p:spPr>
          <a:xfrm>
            <a:off x="965200" y="866140"/>
            <a:ext cx="7694930" cy="1198880"/>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学生可以通过“答疑板”进行提问。进入答疑板，点击“我要提问”，可针对教材、练习中心、技术等方面“进行提问”，答疑老师会在 24 小时内回复所提问题。</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lang="zh-CN" altLang="zh-CN" sz="16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965200" y="1762125"/>
            <a:ext cx="4380865" cy="2563495"/>
          </a:xfrm>
          <a:prstGeom prst="rect">
            <a:avLst/>
          </a:prstGeom>
          <a:ln>
            <a:solidFill>
              <a:srgbClr val="0B0C0B"/>
            </a:solidFill>
          </a:ln>
        </p:spPr>
      </p:pic>
      <p:pic>
        <p:nvPicPr>
          <p:cNvPr id="5" name="图片 4"/>
          <p:cNvPicPr>
            <a:picLocks noChangeAspect="1"/>
          </p:cNvPicPr>
          <p:nvPr/>
        </p:nvPicPr>
        <p:blipFill>
          <a:blip r:embed="rId2"/>
          <a:stretch>
            <a:fillRect/>
          </a:stretch>
        </p:blipFill>
        <p:spPr>
          <a:xfrm>
            <a:off x="4066540" y="2606040"/>
            <a:ext cx="4593590" cy="2339340"/>
          </a:xfrm>
          <a:prstGeom prst="rect">
            <a:avLst/>
          </a:prstGeom>
          <a:ln>
            <a:solidFill>
              <a:schemeClr val="tx1"/>
            </a:solidFill>
          </a:ln>
        </p:spPr>
      </p:pic>
    </p:spTree>
    <p:custDataLst>
      <p:tags r:id="rId3"/>
    </p:custData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电脑端学习流程-教学辅助服务-</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练习中心</a:t>
            </a:r>
            <a:endParaRPr lang="zh-CN" altLang="en-US" sz="2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nvSpPr>
        <p:spPr>
          <a:xfrm>
            <a:off x="965200" y="894080"/>
            <a:ext cx="7694930" cy="829945"/>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辅助服务</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练习中心</a:t>
            </a:r>
            <a:r>
              <a:rPr lang="zh-CN" sz="1600">
                <a:latin typeface="微软雅黑" panose="020B0503020204020204" pitchFamily="34" charset="-122"/>
                <a:ea typeface="微软雅黑" panose="020B0503020204020204" pitchFamily="34" charset="-122"/>
                <a:cs typeface="微软雅黑" panose="020B0503020204020204" pitchFamily="34" charset="-122"/>
              </a:rPr>
              <a:t>，点击练习中心可做历年试题、练习题等，也可查看答题记录、错题等内容。</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964565" y="1818005"/>
            <a:ext cx="7618730" cy="3089275"/>
          </a:xfrm>
          <a:prstGeom prst="rect">
            <a:avLst/>
          </a:prstGeom>
          <a:ln>
            <a:solidFill>
              <a:schemeClr val="tx1"/>
            </a:solidFill>
          </a:ln>
        </p:spPr>
      </p:pic>
    </p:spTree>
    <p:custDataLst>
      <p:tags r:id="rId2"/>
    </p:custData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文本框 27"/>
          <p:cNvSpPr/>
          <p:nvPr/>
        </p:nvSpPr>
        <p:spPr>
          <a:xfrm>
            <a:off x="1191895" y="1049655"/>
            <a:ext cx="3495675" cy="2823210"/>
          </a:xfrm>
          <a:prstGeom prst="rect">
            <a:avLst/>
          </a:prstGeom>
          <a:noFill/>
          <a:ln w="9525">
            <a:noFill/>
          </a:ln>
        </p:spPr>
        <p:txBody>
          <a:bodyPr lIns="68580" tIns="34290" rIns="68580" bIns="34290" anchor="t">
            <a:spAutoFit/>
          </a:bodyPr>
          <a:p>
            <a:r>
              <a:rPr lang="en-US" altLang="zh-CN" sz="17900" dirty="0">
                <a:latin typeface="Arial Black" panose="020B0A04020102020204" pitchFamily="34" charset="0"/>
                <a:ea typeface="宋体" panose="02010600030101010101" pitchFamily="2" charset="-122"/>
                <a:sym typeface="Arial Black" panose="020B0A04020102020204" pitchFamily="34" charset="0"/>
              </a:rPr>
              <a:t>03</a:t>
            </a:r>
            <a:endParaRPr lang="zh-CN" altLang="en-US" sz="17900" dirty="0">
              <a:latin typeface="Arial Black" panose="020B0A04020102020204" pitchFamily="34" charset="0"/>
              <a:ea typeface="宋体" panose="02010600030101010101" pitchFamily="2" charset="-122"/>
              <a:sym typeface="Arial Black" panose="020B0A04020102020204" pitchFamily="34" charset="0"/>
            </a:endParaRPr>
          </a:p>
        </p:txBody>
      </p:sp>
      <p:sp>
        <p:nvSpPr>
          <p:cNvPr id="34818" name="任意多边形 28"/>
          <p:cNvSpPr/>
          <p:nvPr/>
        </p:nvSpPr>
        <p:spPr>
          <a:xfrm rot="-5400000" flipV="1">
            <a:off x="-1804987" y="1984375"/>
            <a:ext cx="4694237" cy="1082675"/>
          </a:xfrm>
          <a:custGeom>
            <a:avLst/>
            <a:gdLst/>
            <a:ahLst/>
            <a:cxnLst>
              <a:cxn ang="0">
                <a:pos x="3519973" y="812301"/>
              </a:cxn>
              <a:cxn ang="0">
                <a:pos x="3519973" y="771229"/>
              </a:cxn>
              <a:cxn ang="0">
                <a:pos x="1821470" y="0"/>
              </a:cxn>
              <a:cxn ang="0">
                <a:pos x="0" y="812301"/>
              </a:cxn>
              <a:cxn ang="0">
                <a:pos x="3519973" y="812301"/>
              </a:cxn>
            </a:cxnLst>
            <a:pathLst>
              <a:path w="6260239" h="1443042">
                <a:moveTo>
                  <a:pt x="6260239" y="1443042"/>
                </a:moveTo>
                <a:lnTo>
                  <a:pt x="6260239" y="1370077"/>
                </a:lnTo>
                <a:lnTo>
                  <a:pt x="3239468" y="0"/>
                </a:lnTo>
                <a:lnTo>
                  <a:pt x="0" y="1443042"/>
                </a:lnTo>
                <a:lnTo>
                  <a:pt x="6260239" y="1443042"/>
                </a:lnTo>
                <a:close/>
              </a:path>
            </a:pathLst>
          </a:custGeom>
          <a:solidFill>
            <a:srgbClr val="54B6DA"/>
          </a:solidFill>
          <a:ln w="9525">
            <a:noFill/>
          </a:ln>
        </p:spPr>
        <p:txBody>
          <a:bodyPr/>
          <a:p>
            <a:endParaRPr lang="zh-CN" altLang="en-US"/>
          </a:p>
        </p:txBody>
      </p:sp>
      <p:sp>
        <p:nvSpPr>
          <p:cNvPr id="34819" name="任意多边形 26"/>
          <p:cNvSpPr/>
          <p:nvPr/>
        </p:nvSpPr>
        <p:spPr>
          <a:xfrm rot="-5400000" flipV="1">
            <a:off x="-1917700" y="2203450"/>
            <a:ext cx="4797425" cy="1082675"/>
          </a:xfrm>
          <a:custGeom>
            <a:avLst/>
            <a:gdLst/>
            <a:ahLst/>
            <a:cxnLst>
              <a:cxn ang="0">
                <a:pos x="3598096" y="812302"/>
              </a:cxn>
              <a:cxn ang="0">
                <a:pos x="1808395" y="0"/>
              </a:cxn>
              <a:cxn ang="0">
                <a:pos x="0" y="806136"/>
              </a:cxn>
              <a:cxn ang="0">
                <a:pos x="0" y="812302"/>
              </a:cxn>
              <a:cxn ang="0">
                <a:pos x="3598096" y="812302"/>
              </a:cxn>
            </a:cxnLst>
            <a:pathLst>
              <a:path w="6396518" h="1443041">
                <a:moveTo>
                  <a:pt x="6396518" y="1443041"/>
                </a:moveTo>
                <a:lnTo>
                  <a:pt x="3214875" y="0"/>
                </a:lnTo>
                <a:lnTo>
                  <a:pt x="0" y="1432086"/>
                </a:lnTo>
                <a:lnTo>
                  <a:pt x="0" y="1443041"/>
                </a:lnTo>
                <a:lnTo>
                  <a:pt x="6396518" y="1443041"/>
                </a:lnTo>
                <a:close/>
              </a:path>
            </a:pathLst>
          </a:custGeom>
          <a:solidFill>
            <a:srgbClr val="3A3A3A"/>
          </a:solidFill>
          <a:ln w="9525">
            <a:noFill/>
          </a:ln>
        </p:spPr>
        <p:txBody>
          <a:bodyPr/>
          <a:p>
            <a:endParaRPr lang="zh-CN" altLang="en-US"/>
          </a:p>
        </p:txBody>
      </p:sp>
      <p:sp>
        <p:nvSpPr>
          <p:cNvPr id="34820" name="直接连接符 8"/>
          <p:cNvSpPr/>
          <p:nvPr/>
        </p:nvSpPr>
        <p:spPr>
          <a:xfrm rot="-5400000" flipV="1">
            <a:off x="-396875" y="477838"/>
            <a:ext cx="1814513" cy="828675"/>
          </a:xfrm>
          <a:prstGeom prst="line">
            <a:avLst/>
          </a:prstGeom>
          <a:ln w="6350" cap="flat" cmpd="sng">
            <a:solidFill>
              <a:srgbClr val="3A3A3A"/>
            </a:solidFill>
            <a:prstDash val="solid"/>
            <a:round/>
            <a:headEnd type="none" w="med" len="med"/>
            <a:tailEnd type="none" w="med" len="med"/>
          </a:ln>
        </p:spPr>
      </p:sp>
      <p:sp>
        <p:nvSpPr>
          <p:cNvPr id="34821" name="文本框 10"/>
          <p:cNvSpPr/>
          <p:nvPr/>
        </p:nvSpPr>
        <p:spPr>
          <a:xfrm>
            <a:off x="1595120" y="2179955"/>
            <a:ext cx="842010" cy="760730"/>
          </a:xfrm>
          <a:prstGeom prst="rect">
            <a:avLst/>
          </a:prstGeom>
          <a:noFill/>
          <a:ln w="9525">
            <a:noFill/>
          </a:ln>
        </p:spPr>
        <p:txBody>
          <a:bodyPr wrap="none" lIns="68580" tIns="34290" rIns="68580" bIns="34290" anchor="t">
            <a:spAutoFit/>
          </a:bodyPr>
          <a:p>
            <a:r>
              <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03</a:t>
            </a:r>
            <a:endPar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23" name="任意多边形 32"/>
          <p:cNvSpPr/>
          <p:nvPr/>
        </p:nvSpPr>
        <p:spPr>
          <a:xfrm rot="2700000">
            <a:off x="8786813" y="2262188"/>
            <a:ext cx="712787" cy="712787"/>
          </a:xfrm>
          <a:custGeom>
            <a:avLst/>
            <a:gdLst/>
            <a:ahLst/>
            <a:cxnLst>
              <a:cxn ang="0">
                <a:pos x="0" y="0"/>
              </a:cxn>
              <a:cxn ang="0">
                <a:pos x="534449" y="534449"/>
              </a:cxn>
              <a:cxn ang="0">
                <a:pos x="0" y="534449"/>
              </a:cxn>
              <a:cxn ang="0">
                <a:pos x="0" y="0"/>
              </a:cxn>
            </a:cxnLst>
            <a:pathLst>
              <a:path w="950633" h="950633">
                <a:moveTo>
                  <a:pt x="0" y="0"/>
                </a:moveTo>
                <a:lnTo>
                  <a:pt x="950633" y="950633"/>
                </a:lnTo>
                <a:lnTo>
                  <a:pt x="0" y="950633"/>
                </a:lnTo>
                <a:lnTo>
                  <a:pt x="0" y="0"/>
                </a:lnTo>
                <a:close/>
              </a:path>
            </a:pathLst>
          </a:custGeom>
          <a:solidFill>
            <a:srgbClr val="54B6DA"/>
          </a:solidFill>
          <a:ln w="9525">
            <a:noFill/>
          </a:ln>
        </p:spPr>
        <p:txBody>
          <a:bodyPr/>
          <a:p>
            <a:endParaRPr lang="zh-CN" altLang="en-US"/>
          </a:p>
        </p:txBody>
      </p:sp>
      <p:sp>
        <p:nvSpPr>
          <p:cNvPr id="34825" name="矩形 12"/>
          <p:cNvSpPr/>
          <p:nvPr/>
        </p:nvSpPr>
        <p:spPr>
          <a:xfrm>
            <a:off x="4013200" y="1982470"/>
            <a:ext cx="4389755" cy="668655"/>
          </a:xfrm>
          <a:prstGeom prst="rect">
            <a:avLst/>
          </a:prstGeom>
          <a:noFill/>
          <a:ln w="9525">
            <a:noFill/>
          </a:ln>
        </p:spPr>
        <p:txBody>
          <a:bodyPr wrap="square" lIns="68580" tIns="34290" rIns="68580" bIns="34290" anchor="t">
            <a:spAutoFit/>
          </a:bodyPr>
          <a:p>
            <a:pPr algn="ctr"/>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移动端学习流程</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26" name="直接连接符 15"/>
          <p:cNvSpPr/>
          <p:nvPr/>
        </p:nvSpPr>
        <p:spPr>
          <a:xfrm>
            <a:off x="2751773" y="2037080"/>
            <a:ext cx="0" cy="1068388"/>
          </a:xfrm>
          <a:prstGeom prst="line">
            <a:avLst/>
          </a:prstGeom>
          <a:ln w="6350" cap="flat" cmpd="sng">
            <a:solidFill>
              <a:srgbClr val="3A3A3A"/>
            </a:solidFill>
            <a:prstDash val="solid"/>
            <a:round/>
            <a:headEnd type="none" w="med" len="med"/>
            <a:tailEnd type="none" w="med" len="med"/>
          </a:ln>
        </p:spPr>
      </p:sp>
    </p:spTree>
    <p:custDataLst>
      <p:tags r:id="rId1"/>
    </p:custData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移动端学习流程-APP下载安装</a:t>
            </a:r>
            <a:endParaRPr lang="zh-CN" altLang="en-US" sz="2100"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1531620" y="1163955"/>
            <a:ext cx="2221865" cy="2221865"/>
          </a:xfrm>
          <a:prstGeom prst="rect">
            <a:avLst/>
          </a:prstGeom>
          <a:ln>
            <a:solidFill>
              <a:schemeClr val="tx1"/>
            </a:solidFill>
          </a:ln>
        </p:spPr>
      </p:pic>
      <p:sp>
        <p:nvSpPr>
          <p:cNvPr id="1048620" name="文本框 6"/>
          <p:cNvSpPr txBox="1"/>
          <p:nvPr/>
        </p:nvSpPr>
        <p:spPr>
          <a:xfrm>
            <a:off x="1431290" y="3436620"/>
            <a:ext cx="2442210" cy="829945"/>
          </a:xfrm>
          <a:prstGeom prst="rect">
            <a:avLst/>
          </a:prstGeom>
          <a:noFill/>
        </p:spPr>
        <p:txBody>
          <a:bodyPr wrap="square" rtlCol="0">
            <a:spAutoFit/>
          </a:bodyPr>
          <a:p>
            <a:pPr algn="ctr">
              <a:lnSpc>
                <a:spcPct val="150000"/>
              </a:lnSpc>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下载安装</a:t>
            </a:r>
            <a:r>
              <a:rPr lang="en-US" altLang="zh-CN" sz="1600" b="1">
                <a:latin typeface="微软雅黑" panose="020B0503020204020204" pitchFamily="34" charset="-122"/>
                <a:ea typeface="微软雅黑" panose="020B0503020204020204" pitchFamily="34" charset="-122"/>
                <a:cs typeface="微软雅黑" panose="020B0503020204020204" pitchFamily="34" charset="-122"/>
              </a:rPr>
              <a:t>APP</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50000"/>
              </a:lnSpc>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支持安卓、苹果手机</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8621" name="文本框 9"/>
          <p:cNvSpPr txBox="1"/>
          <p:nvPr/>
        </p:nvSpPr>
        <p:spPr>
          <a:xfrm>
            <a:off x="4632388" y="3415049"/>
            <a:ext cx="2427004" cy="1198880"/>
          </a:xfrm>
          <a:prstGeom prst="rect">
            <a:avLst/>
          </a:prstGeom>
          <a:noFill/>
        </p:spPr>
        <p:txBody>
          <a:bodyPr wrap="square" rtlCol="0">
            <a:spAutoFit/>
          </a:bodyPr>
          <a:p>
            <a:pPr algn="ctr">
              <a:lnSpc>
                <a:spcPct val="150000"/>
              </a:lnSpc>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苹果手机需要设置信任</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50000"/>
              </a:lnSpc>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后才能使用</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50000"/>
              </a:lnSpc>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（详细步骤见下页</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4518660" y="1142365"/>
            <a:ext cx="2692400" cy="2222500"/>
          </a:xfrm>
          <a:prstGeom prst="rect">
            <a:avLst/>
          </a:prstGeom>
          <a:ln>
            <a:solidFill>
              <a:schemeClr val="tx1"/>
            </a:solidFill>
          </a:ln>
        </p:spPr>
      </p:pic>
    </p:spTree>
    <p:custDataLst>
      <p:tags r:id="rId3"/>
    </p:custData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en-US" altLang="zh-CN" sz="2100" dirty="0">
                <a:latin typeface="微软雅黑" panose="020B0503020204020204" pitchFamily="34" charset="-122"/>
                <a:ea typeface="微软雅黑" panose="020B0503020204020204" pitchFamily="34" charset="-122"/>
                <a:sym typeface="+mn-ea"/>
              </a:rPr>
              <a:t>IOS</a:t>
            </a:r>
            <a:r>
              <a:rPr lang="zh-CN" altLang="en-US" sz="2100" dirty="0">
                <a:latin typeface="微软雅黑" panose="020B0503020204020204" pitchFamily="34" charset="-122"/>
                <a:ea typeface="微软雅黑" panose="020B0503020204020204" pitchFamily="34" charset="-122"/>
                <a:sym typeface="+mn-ea"/>
              </a:rPr>
              <a:t>下载安装</a:t>
            </a:r>
            <a:endParaRPr lang="zh-CN" altLang="en-US" sz="2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26" name="文本框 10"/>
          <p:cNvSpPr txBox="1"/>
          <p:nvPr/>
        </p:nvSpPr>
        <p:spPr>
          <a:xfrm>
            <a:off x="511810" y="894080"/>
            <a:ext cx="7566660" cy="398780"/>
          </a:xfrm>
          <a:prstGeom prst="rect">
            <a:avLst/>
          </a:prstGeom>
          <a:noFill/>
        </p:spPr>
        <p:txBody>
          <a:bodyPr wrap="square" rtlCol="0">
            <a:spAutoFit/>
          </a:bodyPr>
          <a:p>
            <a:pPr algn="ctr"/>
            <a:r>
              <a:rPr lang="zh-CN" altLang="en-US" sz="2000" b="1" dirty="0">
                <a:latin typeface="微软雅黑" panose="020B0503020204020204" pitchFamily="34" charset="-122"/>
                <a:ea typeface="微软雅黑" panose="020B0503020204020204" pitchFamily="34" charset="-122"/>
              </a:rPr>
              <a:t>IOS客户端（苹果手机）</a:t>
            </a:r>
            <a:endParaRPr lang="zh-CN" altLang="en-US" sz="2000" b="1" dirty="0">
              <a:latin typeface="微软雅黑" panose="020B0503020204020204" pitchFamily="34" charset="-122"/>
              <a:ea typeface="微软雅黑" panose="020B0503020204020204" pitchFamily="34" charset="-122"/>
            </a:endParaRPr>
          </a:p>
        </p:txBody>
      </p:sp>
      <p:sp>
        <p:nvSpPr>
          <p:cNvPr id="4" name="文本框 10"/>
          <p:cNvSpPr txBox="1"/>
          <p:nvPr/>
        </p:nvSpPr>
        <p:spPr>
          <a:xfrm>
            <a:off x="763270" y="4431030"/>
            <a:ext cx="7566660" cy="583565"/>
          </a:xfrm>
          <a:prstGeom prst="rect">
            <a:avLst/>
          </a:prstGeom>
          <a:noFill/>
        </p:spPr>
        <p:txBody>
          <a:bodyPr wrap="square" rtlCol="0">
            <a:spAutoFit/>
          </a:bodyPr>
          <a:p>
            <a:pPr algn="ctr"/>
            <a:r>
              <a:rPr lang="zh-CN" altLang="en-US" sz="1600" b="1" dirty="0">
                <a:latin typeface="微软雅黑" panose="020B0503020204020204" pitchFamily="34" charset="-122"/>
                <a:ea typeface="微软雅黑" panose="020B0503020204020204" pitchFamily="34" charset="-122"/>
                <a:sym typeface="+mn-ea"/>
              </a:rPr>
              <a:t>先       </a:t>
            </a:r>
            <a:r>
              <a:rPr lang="zh-CN" altLang="en-US" sz="1600" b="1" dirty="0">
                <a:solidFill>
                  <a:srgbClr val="FF0000"/>
                </a:solidFill>
                <a:latin typeface="微软雅黑" panose="020B0503020204020204" pitchFamily="34" charset="-122"/>
                <a:ea typeface="微软雅黑" panose="020B0503020204020204" pitchFamily="34" charset="-122"/>
                <a:sym typeface="+mn-ea"/>
              </a:rPr>
              <a:t>下载安装</a:t>
            </a:r>
            <a:r>
              <a:rPr lang="en-US" altLang="zh-CN" sz="1600" b="1" dirty="0">
                <a:solidFill>
                  <a:srgbClr val="FF0000"/>
                </a:solidFill>
                <a:latin typeface="微软雅黑" panose="020B0503020204020204" pitchFamily="34" charset="-122"/>
                <a:ea typeface="微软雅黑" panose="020B0503020204020204" pitchFamily="34" charset="-122"/>
                <a:sym typeface="+mn-ea"/>
              </a:rPr>
              <a:t>APP </a:t>
            </a:r>
            <a:r>
              <a:rPr lang="en-US" altLang="zh-CN" sz="1600" b="1" dirty="0">
                <a:latin typeface="微软雅黑" panose="020B0503020204020204" pitchFamily="34" charset="-122"/>
                <a:ea typeface="微软雅黑" panose="020B0503020204020204" pitchFamily="34" charset="-122"/>
                <a:sym typeface="+mn-ea"/>
              </a:rPr>
              <a:t>    </a:t>
            </a:r>
            <a:r>
              <a:rPr lang="zh-CN" altLang="en-US" sz="1600" b="1" dirty="0">
                <a:latin typeface="微软雅黑" panose="020B0503020204020204" pitchFamily="34" charset="-122"/>
                <a:ea typeface="微软雅黑" panose="020B0503020204020204" pitchFamily="34" charset="-122"/>
                <a:sym typeface="+mn-ea"/>
              </a:rPr>
              <a:t>再     </a:t>
            </a:r>
            <a:r>
              <a:rPr lang="zh-CN" altLang="en-US" sz="1600" b="1" dirty="0">
                <a:solidFill>
                  <a:srgbClr val="FF0000"/>
                </a:solidFill>
                <a:latin typeface="微软雅黑" panose="020B0503020204020204" pitchFamily="34" charset="-122"/>
                <a:ea typeface="微软雅黑" panose="020B0503020204020204" pitchFamily="34" charset="-122"/>
                <a:sym typeface="+mn-ea"/>
              </a:rPr>
              <a:t>设置信任</a:t>
            </a:r>
            <a:endParaRPr lang="en-US" altLang="zh-CN" sz="1600" b="1" dirty="0">
              <a:solidFill>
                <a:srgbClr val="FF0000"/>
              </a:solidFill>
              <a:latin typeface="微软雅黑" panose="020B0503020204020204" pitchFamily="34" charset="-122"/>
              <a:ea typeface="微软雅黑" panose="020B0503020204020204" pitchFamily="34" charset="-122"/>
            </a:endParaRPr>
          </a:p>
          <a:p>
            <a:pPr algn="ctr"/>
            <a:r>
              <a:rPr lang="zh-CN" sz="1600" b="1" dirty="0">
                <a:latin typeface="微软雅黑" panose="020B0503020204020204" pitchFamily="34" charset="-122"/>
                <a:ea typeface="微软雅黑" panose="020B0503020204020204" pitchFamily="34" charset="-122"/>
                <a:sym typeface="+mn-ea"/>
              </a:rPr>
              <a:t>设置</a:t>
            </a:r>
            <a:r>
              <a:rPr lang="en-US" altLang="zh-CN" sz="1600" b="1" dirty="0">
                <a:latin typeface="微软雅黑" panose="020B0503020204020204" pitchFamily="34" charset="-122"/>
                <a:ea typeface="微软雅黑" panose="020B0503020204020204" pitchFamily="34" charset="-122"/>
                <a:sym typeface="+mn-ea"/>
              </a:rPr>
              <a:t>-</a:t>
            </a:r>
            <a:r>
              <a:rPr lang="zh-CN" altLang="en-US" sz="1600" b="1" dirty="0">
                <a:latin typeface="微软雅黑" panose="020B0503020204020204" pitchFamily="34" charset="-122"/>
                <a:ea typeface="微软雅黑" panose="020B0503020204020204" pitchFamily="34" charset="-122"/>
                <a:sym typeface="+mn-ea"/>
              </a:rPr>
              <a:t>通用</a:t>
            </a:r>
            <a:r>
              <a:rPr lang="en-US" altLang="zh-CN" sz="1600" b="1" dirty="0">
                <a:latin typeface="微软雅黑" panose="020B0503020204020204" pitchFamily="34" charset="-122"/>
                <a:ea typeface="微软雅黑" panose="020B0503020204020204" pitchFamily="34" charset="-122"/>
                <a:sym typeface="+mn-ea"/>
              </a:rPr>
              <a:t>-</a:t>
            </a:r>
            <a:r>
              <a:rPr lang="zh-CN" altLang="en-US" sz="1600" b="1" dirty="0">
                <a:latin typeface="微软雅黑" panose="020B0503020204020204" pitchFamily="34" charset="-122"/>
                <a:ea typeface="微软雅黑" panose="020B0503020204020204" pitchFamily="34" charset="-122"/>
                <a:sym typeface="+mn-ea"/>
              </a:rPr>
              <a:t>设备管理</a:t>
            </a:r>
            <a:r>
              <a:rPr lang="en-US" altLang="zh-CN" sz="1600" b="1" dirty="0">
                <a:latin typeface="微软雅黑" panose="020B0503020204020204" pitchFamily="34" charset="-122"/>
                <a:ea typeface="微软雅黑" panose="020B0503020204020204" pitchFamily="34" charset="-122"/>
                <a:sym typeface="+mn-ea"/>
              </a:rPr>
              <a:t>-</a:t>
            </a:r>
            <a:r>
              <a:rPr lang="zh-CN" altLang="en-US" sz="1600" b="1" dirty="0">
                <a:latin typeface="微软雅黑" panose="020B0503020204020204" pitchFamily="34" charset="-122"/>
                <a:ea typeface="微软雅黑" panose="020B0503020204020204" pitchFamily="34" charset="-122"/>
                <a:sym typeface="+mn-ea"/>
              </a:rPr>
              <a:t>信任自考过程考核</a:t>
            </a:r>
            <a:endParaRPr lang="en-US" altLang="zh-CN" sz="1600" b="1" dirty="0">
              <a:latin typeface="微软雅黑" panose="020B0503020204020204" pitchFamily="34" charset="-122"/>
              <a:ea typeface="微软雅黑" panose="020B0503020204020204" pitchFamily="34" charset="-122"/>
              <a:sym typeface="+mn-ea"/>
            </a:endParaRPr>
          </a:p>
        </p:txBody>
      </p:sp>
      <p:pic>
        <p:nvPicPr>
          <p:cNvPr id="5" name="图片 4"/>
          <p:cNvPicPr>
            <a:picLocks noChangeAspect="1"/>
          </p:cNvPicPr>
          <p:nvPr/>
        </p:nvPicPr>
        <p:blipFill>
          <a:blip r:embed="rId1"/>
          <a:stretch>
            <a:fillRect/>
          </a:stretch>
        </p:blipFill>
        <p:spPr>
          <a:xfrm>
            <a:off x="2512060" y="1343025"/>
            <a:ext cx="1929130" cy="2964180"/>
          </a:xfrm>
          <a:prstGeom prst="rect">
            <a:avLst/>
          </a:prstGeom>
          <a:ln>
            <a:solidFill>
              <a:schemeClr val="tx1"/>
            </a:solidFill>
          </a:ln>
        </p:spPr>
      </p:pic>
      <p:pic>
        <p:nvPicPr>
          <p:cNvPr id="6" name="图片 5"/>
          <p:cNvPicPr>
            <a:picLocks noChangeAspect="1"/>
          </p:cNvPicPr>
          <p:nvPr/>
        </p:nvPicPr>
        <p:blipFill>
          <a:blip r:embed="rId2"/>
          <a:stretch>
            <a:fillRect/>
          </a:stretch>
        </p:blipFill>
        <p:spPr>
          <a:xfrm>
            <a:off x="4632325" y="1343025"/>
            <a:ext cx="1804670" cy="2954020"/>
          </a:xfrm>
          <a:prstGeom prst="rect">
            <a:avLst/>
          </a:prstGeom>
          <a:ln>
            <a:solidFill>
              <a:schemeClr val="tx1"/>
            </a:solidFill>
          </a:ln>
        </p:spPr>
      </p:pic>
      <p:pic>
        <p:nvPicPr>
          <p:cNvPr id="7" name="图片 6"/>
          <p:cNvPicPr>
            <a:picLocks noChangeAspect="1"/>
          </p:cNvPicPr>
          <p:nvPr/>
        </p:nvPicPr>
        <p:blipFill>
          <a:blip r:embed="rId3"/>
          <a:stretch>
            <a:fillRect/>
          </a:stretch>
        </p:blipFill>
        <p:spPr>
          <a:xfrm>
            <a:off x="6576695" y="1337310"/>
            <a:ext cx="2017395" cy="2957830"/>
          </a:xfrm>
          <a:prstGeom prst="rect">
            <a:avLst/>
          </a:prstGeom>
          <a:ln>
            <a:solidFill>
              <a:schemeClr val="tx1"/>
            </a:solidFill>
          </a:ln>
        </p:spPr>
      </p:pic>
      <p:pic>
        <p:nvPicPr>
          <p:cNvPr id="2" name="图片 1"/>
          <p:cNvPicPr>
            <a:picLocks noChangeAspect="1"/>
          </p:cNvPicPr>
          <p:nvPr/>
        </p:nvPicPr>
        <p:blipFill>
          <a:blip r:embed="rId4"/>
          <a:stretch>
            <a:fillRect/>
          </a:stretch>
        </p:blipFill>
        <p:spPr>
          <a:xfrm>
            <a:off x="662305" y="1344295"/>
            <a:ext cx="1657985" cy="2951480"/>
          </a:xfrm>
          <a:prstGeom prst="rect">
            <a:avLst/>
          </a:prstGeom>
          <a:ln>
            <a:solidFill>
              <a:schemeClr val="tx1"/>
            </a:solidFill>
          </a:ln>
        </p:spPr>
      </p:pic>
    </p:spTree>
    <p:custDataLst>
      <p:tags r:id="rId5"/>
    </p:custData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登录</a:t>
            </a:r>
            <a:endParaRPr lang="zh-CN" altLang="en-US" sz="2100" dirty="0">
              <a:latin typeface="微软雅黑" panose="020B0503020204020204" pitchFamily="34" charset="-122"/>
              <a:ea typeface="微软雅黑" panose="020B0503020204020204" pitchFamily="34" charset="-122"/>
              <a:sym typeface="+mn-ea"/>
            </a:endParaRPr>
          </a:p>
        </p:txBody>
      </p:sp>
      <p:sp>
        <p:nvSpPr>
          <p:cNvPr id="1048633" name="文本框 9"/>
          <p:cNvSpPr txBox="1"/>
          <p:nvPr/>
        </p:nvSpPr>
        <p:spPr>
          <a:xfrm>
            <a:off x="984250" y="963295"/>
            <a:ext cx="2418080" cy="337185"/>
          </a:xfrm>
          <a:prstGeom prst="rect">
            <a:avLst/>
          </a:prstGeom>
          <a:noFill/>
        </p:spPr>
        <p:txBody>
          <a:bodyPr wrap="none" rtlCol="0">
            <a:spAutoFit/>
          </a:bodyPr>
          <a:p>
            <a:pPr algn="l"/>
            <a:r>
              <a:rPr lang="zh-CN" altLang="en-US" sz="1600" b="1">
                <a:latin typeface="微软雅黑" panose="020B0503020204020204" pitchFamily="34" charset="-122"/>
                <a:ea typeface="微软雅黑" panose="020B0503020204020204" pitchFamily="34" charset="-122"/>
              </a:rPr>
              <a:t>选择</a:t>
            </a:r>
            <a:r>
              <a:rPr lang="zh-CN" altLang="en-US" sz="1600" b="1">
                <a:latin typeface="微软雅黑" panose="020B0503020204020204" pitchFamily="34" charset="-122"/>
                <a:ea typeface="微软雅黑" panose="020B0503020204020204" pitchFamily="34" charset="-122"/>
                <a:sym typeface="+mn-ea"/>
              </a:rPr>
              <a:t>福建</a:t>
            </a:r>
            <a:r>
              <a:rPr lang="en-US" altLang="zh-CN" sz="1600" b="1">
                <a:latin typeface="微软雅黑" panose="020B0503020204020204" pitchFamily="34" charset="-122"/>
                <a:ea typeface="微软雅黑" panose="020B0503020204020204" pitchFamily="34" charset="-122"/>
                <a:sym typeface="+mn-ea"/>
              </a:rPr>
              <a:t>→</a:t>
            </a:r>
            <a:r>
              <a:rPr lang="zh-CN" altLang="en-US" sz="1600" b="1">
                <a:latin typeface="微软雅黑" panose="020B0503020204020204" pitchFamily="34" charset="-122"/>
                <a:ea typeface="微软雅黑" panose="020B0503020204020204" pitchFamily="34" charset="-122"/>
              </a:rPr>
              <a:t>福建师范大学</a:t>
            </a:r>
            <a:endParaRPr lang="zh-CN" altLang="en-US" sz="1600" b="1">
              <a:latin typeface="微软雅黑" panose="020B0503020204020204" pitchFamily="34" charset="-122"/>
              <a:ea typeface="微软雅黑" panose="020B0503020204020204" pitchFamily="34" charset="-122"/>
            </a:endParaRPr>
          </a:p>
        </p:txBody>
      </p:sp>
      <p:sp>
        <p:nvSpPr>
          <p:cNvPr id="6" name="文本框 9"/>
          <p:cNvSpPr txBox="1"/>
          <p:nvPr/>
        </p:nvSpPr>
        <p:spPr>
          <a:xfrm>
            <a:off x="3868420" y="963295"/>
            <a:ext cx="1402080" cy="337185"/>
          </a:xfrm>
          <a:prstGeom prst="rect">
            <a:avLst/>
          </a:prstGeom>
          <a:noFill/>
        </p:spPr>
        <p:txBody>
          <a:bodyPr wrap="none" rtlCol="0">
            <a:spAutoFit/>
          </a:bodyPr>
          <a:p>
            <a:r>
              <a:rPr lang="zh-CN" altLang="en-US" sz="1600" b="1">
                <a:latin typeface="微软雅黑" panose="020B0503020204020204" pitchFamily="34" charset="-122"/>
                <a:ea typeface="微软雅黑" panose="020B0503020204020204" pitchFamily="34" charset="-122"/>
              </a:rPr>
              <a:t>账号密码登录</a:t>
            </a:r>
            <a:endParaRPr lang="zh-CN" altLang="en-US" sz="1600" b="1">
              <a:latin typeface="微软雅黑" panose="020B0503020204020204" pitchFamily="34" charset="-122"/>
              <a:ea typeface="微软雅黑" panose="020B0503020204020204" pitchFamily="34" charset="-122"/>
            </a:endParaRPr>
          </a:p>
        </p:txBody>
      </p:sp>
      <p:sp>
        <p:nvSpPr>
          <p:cNvPr id="7" name="文本框 9"/>
          <p:cNvSpPr txBox="1"/>
          <p:nvPr/>
        </p:nvSpPr>
        <p:spPr>
          <a:xfrm>
            <a:off x="6419215" y="963295"/>
            <a:ext cx="1402080" cy="337185"/>
          </a:xfrm>
          <a:prstGeom prst="rect">
            <a:avLst/>
          </a:prstGeom>
          <a:noFill/>
        </p:spPr>
        <p:txBody>
          <a:bodyPr wrap="none" rtlCol="0">
            <a:spAutoFit/>
          </a:bodyPr>
          <a:p>
            <a:r>
              <a:rPr lang="zh-CN" altLang="en-US" sz="1600" b="1">
                <a:latin typeface="微软雅黑" panose="020B0503020204020204" pitchFamily="34" charset="-122"/>
                <a:ea typeface="微软雅黑" panose="020B0503020204020204" pitchFamily="34" charset="-122"/>
              </a:rPr>
              <a:t>核对报考课程</a:t>
            </a:r>
            <a:endParaRPr lang="zh-CN" altLang="en-US" sz="1600" b="1">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a:stretch>
            <a:fillRect/>
          </a:stretch>
        </p:blipFill>
        <p:spPr>
          <a:xfrm>
            <a:off x="6290945" y="1300480"/>
            <a:ext cx="1663111" cy="3600000"/>
          </a:xfrm>
          <a:prstGeom prst="rect">
            <a:avLst/>
          </a:prstGeom>
          <a:ln>
            <a:solidFill>
              <a:schemeClr val="tx1"/>
            </a:solidFill>
          </a:ln>
        </p:spPr>
      </p:pic>
      <p:pic>
        <p:nvPicPr>
          <p:cNvPr id="5" name="图片 4"/>
          <p:cNvPicPr>
            <a:picLocks noChangeAspect="1"/>
          </p:cNvPicPr>
          <p:nvPr/>
        </p:nvPicPr>
        <p:blipFill>
          <a:blip r:embed="rId2"/>
          <a:stretch>
            <a:fillRect/>
          </a:stretch>
        </p:blipFill>
        <p:spPr>
          <a:xfrm>
            <a:off x="1170305" y="1300480"/>
            <a:ext cx="1661276" cy="3600000"/>
          </a:xfrm>
          <a:prstGeom prst="rect">
            <a:avLst/>
          </a:prstGeom>
          <a:ln>
            <a:solidFill>
              <a:srgbClr val="0B0C0B"/>
            </a:solidFill>
          </a:ln>
        </p:spPr>
      </p:pic>
      <p:pic>
        <p:nvPicPr>
          <p:cNvPr id="9" name="图片 8"/>
          <p:cNvPicPr>
            <a:picLocks noChangeAspect="1"/>
          </p:cNvPicPr>
          <p:nvPr/>
        </p:nvPicPr>
        <p:blipFill>
          <a:blip r:embed="rId3"/>
          <a:stretch>
            <a:fillRect/>
          </a:stretch>
        </p:blipFill>
        <p:spPr>
          <a:xfrm>
            <a:off x="3730625" y="1300480"/>
            <a:ext cx="1661400" cy="3600000"/>
          </a:xfrm>
          <a:prstGeom prst="rect">
            <a:avLst/>
          </a:prstGeom>
          <a:ln>
            <a:solidFill>
              <a:srgbClr val="0B0C0B"/>
            </a:solidFill>
          </a:ln>
        </p:spPr>
      </p:pic>
    </p:spTree>
    <p:custDataLst>
      <p:tags r:id="rId4"/>
    </p:custData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3" name="图片 3"/>
          <p:cNvPicPr>
            <a:picLocks noChangeAspect="1"/>
          </p:cNvPicPr>
          <p:nvPr>
            <p:custDataLst>
              <p:tags r:id="rId1"/>
            </p:custDataLst>
          </p:nvPr>
        </p:nvPicPr>
        <p:blipFill>
          <a:blip r:embed="rId2"/>
          <a:stretch>
            <a:fillRect/>
          </a:stretch>
        </p:blipFill>
        <p:spPr>
          <a:xfrm>
            <a:off x="0" y="0"/>
            <a:ext cx="2778125" cy="5143500"/>
          </a:xfrm>
          <a:prstGeom prst="rect">
            <a:avLst/>
          </a:prstGeom>
          <a:noFill/>
          <a:ln w="9525">
            <a:noFill/>
          </a:ln>
        </p:spPr>
      </p:pic>
      <p:sp>
        <p:nvSpPr>
          <p:cNvPr id="5" name="矩形 4"/>
          <p:cNvSpPr/>
          <p:nvPr>
            <p:custDataLst>
              <p:tags r:id="rId3"/>
            </p:custDataLst>
          </p:nvPr>
        </p:nvSpPr>
        <p:spPr>
          <a:xfrm>
            <a:off x="0" y="0"/>
            <a:ext cx="2778125" cy="5143500"/>
          </a:xfrm>
          <a:prstGeom prst="rect">
            <a:avLst/>
          </a:prstGeom>
          <a:gradFill>
            <a:gsLst>
              <a:gs pos="100000">
                <a:schemeClr val="accent1"/>
              </a:gs>
              <a:gs pos="5000">
                <a:schemeClr val="accent4">
                  <a:alpha val="80000"/>
                </a:schemeClr>
              </a:gs>
            </a:gsLst>
            <a:lin ang="6000000" scaled="0"/>
          </a:gradFill>
          <a:ln>
            <a:noFill/>
          </a:ln>
          <a:effectLst>
            <a:outerShdw blurRad="927100" dist="3175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latin typeface="Arial" panose="020B0604020202020204" pitchFamily="34" charset="0"/>
              <a:ea typeface="微软雅黑" panose="020B0503020204020204" pitchFamily="34" charset="-122"/>
              <a:sym typeface="Arial" panose="020B0604020202020204" pitchFamily="34" charset="0"/>
            </a:endParaRPr>
          </a:p>
        </p:txBody>
      </p:sp>
      <p:sp>
        <p:nvSpPr>
          <p:cNvPr id="14" name="文本框 13"/>
          <p:cNvSpPr txBox="1"/>
          <p:nvPr>
            <p:custDataLst>
              <p:tags r:id="rId4"/>
            </p:custDataLst>
          </p:nvPr>
        </p:nvSpPr>
        <p:spPr>
          <a:xfrm>
            <a:off x="4027170" y="1172845"/>
            <a:ext cx="2395855" cy="416560"/>
          </a:xfrm>
          <a:prstGeom prst="rect">
            <a:avLst/>
          </a:prstGeom>
          <a:noFill/>
        </p:spPr>
        <p:txBody>
          <a:bodyPr wrap="square" rtlCol="0" anchor="b" anchorCtr="0">
            <a:noAutofit/>
          </a:bodyPr>
          <a:lstStyle/>
          <a:p>
            <a:r>
              <a:rPr lang="zh-CN" altLang="en-US" sz="17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cs typeface="+mn-cs"/>
                <a:sym typeface="Arial" panose="020B0604020202020204" pitchFamily="34" charset="0"/>
              </a:rPr>
              <a:t>过程性评价政策</a:t>
            </a:r>
            <a:endParaRPr lang="zh-CN" altLang="en-US" sz="17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 name="文本框 15"/>
          <p:cNvSpPr txBox="1"/>
          <p:nvPr>
            <p:custDataLst>
              <p:tags r:id="rId5"/>
            </p:custDataLst>
          </p:nvPr>
        </p:nvSpPr>
        <p:spPr>
          <a:xfrm>
            <a:off x="4027444" y="1756422"/>
            <a:ext cx="2054408" cy="374391"/>
          </a:xfrm>
          <a:prstGeom prst="rect">
            <a:avLst/>
          </a:prstGeom>
          <a:noFill/>
        </p:spPr>
        <p:txBody>
          <a:bodyPr wrap="square" rtlCol="0" anchor="b" anchorCtr="0">
            <a:normAutofit lnSpcReduction="20000"/>
          </a:bodyPr>
          <a:lstStyle/>
          <a:p>
            <a:r>
              <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cs typeface="+mn-cs"/>
                <a:sym typeface="Arial" panose="020B0604020202020204" pitchFamily="34" charset="0"/>
              </a:rPr>
              <a:t>电脑端学习流程</a:t>
            </a:r>
            <a:endPar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sym typeface="Arial" panose="020B0604020202020204" pitchFamily="34" charset="0"/>
            </a:endParaRPr>
          </a:p>
        </p:txBody>
      </p:sp>
      <p:sp>
        <p:nvSpPr>
          <p:cNvPr id="32" name="文本框 31"/>
          <p:cNvSpPr txBox="1"/>
          <p:nvPr>
            <p:custDataLst>
              <p:tags r:id="rId6"/>
            </p:custDataLst>
          </p:nvPr>
        </p:nvSpPr>
        <p:spPr>
          <a:xfrm>
            <a:off x="4027805" y="2683510"/>
            <a:ext cx="2787015" cy="499110"/>
          </a:xfrm>
          <a:prstGeom prst="rect">
            <a:avLst/>
          </a:prstGeom>
          <a:noFill/>
        </p:spPr>
        <p:txBody>
          <a:bodyPr wrap="square" rtlCol="0" anchor="b" anchorCtr="0">
            <a:normAutofit/>
          </a:bodyPr>
          <a:lstStyle/>
          <a:p>
            <a:r>
              <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cs typeface="+mn-cs"/>
                <a:sym typeface="Arial" panose="020B0604020202020204" pitchFamily="34" charset="0"/>
              </a:rPr>
              <a:t>过程性评价成绩查询</a:t>
            </a:r>
            <a:endPar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sym typeface="Arial" panose="020B0604020202020204" pitchFamily="34" charset="0"/>
            </a:endParaRPr>
          </a:p>
        </p:txBody>
      </p:sp>
      <p:grpSp>
        <p:nvGrpSpPr>
          <p:cNvPr id="23563" name="组合 21"/>
          <p:cNvGrpSpPr/>
          <p:nvPr/>
        </p:nvGrpSpPr>
        <p:grpSpPr>
          <a:xfrm>
            <a:off x="1069975" y="1914525"/>
            <a:ext cx="1003300" cy="1316038"/>
            <a:chOff x="1413076" y="2194560"/>
            <a:chExt cx="1338828" cy="1754326"/>
          </a:xfrm>
        </p:grpSpPr>
        <p:sp>
          <p:nvSpPr>
            <p:cNvPr id="23" name="文本框 22"/>
            <p:cNvSpPr txBox="1"/>
            <p:nvPr>
              <p:custDataLst>
                <p:tags r:id="rId7"/>
              </p:custDataLst>
            </p:nvPr>
          </p:nvSpPr>
          <p:spPr>
            <a:xfrm>
              <a:off x="1413076" y="2194560"/>
              <a:ext cx="877163" cy="1754326"/>
            </a:xfrm>
            <a:prstGeom prst="rect">
              <a:avLst/>
            </a:prstGeom>
            <a:noFill/>
          </p:spPr>
          <p:txBody>
            <a:bodyPr wrap="square" rtlCol="0">
              <a:normAutofit lnSpcReduction="10000"/>
            </a:bodyPr>
            <a:lstStyle/>
            <a:p>
              <a:pPr algn="dist"/>
              <a:r>
                <a:rPr lang="zh-CN" altLang="en-US" sz="40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汉仪旗黑-85S" pitchFamily="18" charset="-122"/>
                  <a:cs typeface="+mn-cs"/>
                  <a:sym typeface="Arial" panose="020B0604020202020204" pitchFamily="34" charset="0"/>
                </a:rPr>
                <a:t>目</a:t>
              </a:r>
              <a:endParaRPr lang="zh-CN" altLang="en-US" sz="40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汉仪旗黑-85S" pitchFamily="18" charset="-122"/>
                <a:sym typeface="Arial" panose="020B0604020202020204" pitchFamily="34" charset="0"/>
              </a:endParaRPr>
            </a:p>
            <a:p>
              <a:pPr algn="dist"/>
              <a:r>
                <a:rPr lang="zh-CN" altLang="en-US" sz="40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汉仪旗黑-85S" pitchFamily="18" charset="-122"/>
                  <a:cs typeface="+mn-cs"/>
                  <a:sym typeface="Arial" panose="020B0604020202020204" pitchFamily="34" charset="0"/>
                </a:rPr>
                <a:t>录</a:t>
              </a:r>
              <a:endParaRPr lang="zh-CN" altLang="en-US" sz="40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汉仪旗黑-85S" pitchFamily="18" charset="-122"/>
                <a:sym typeface="Arial" panose="020B0604020202020204" pitchFamily="34" charset="0"/>
              </a:endParaRPr>
            </a:p>
          </p:txBody>
        </p:sp>
        <p:sp>
          <p:nvSpPr>
            <p:cNvPr id="24" name="文本框 23"/>
            <p:cNvSpPr txBox="1"/>
            <p:nvPr>
              <p:custDataLst>
                <p:tags r:id="rId8"/>
              </p:custDataLst>
            </p:nvPr>
          </p:nvSpPr>
          <p:spPr>
            <a:xfrm>
              <a:off x="2290239" y="2352040"/>
              <a:ext cx="461665" cy="1505406"/>
            </a:xfrm>
            <a:prstGeom prst="rect">
              <a:avLst/>
            </a:prstGeom>
            <a:noFill/>
          </p:spPr>
          <p:txBody>
            <a:bodyPr vert="eaVert" wrap="square" rtlCol="0">
              <a:normAutofit fontScale="70000"/>
            </a:bodyPr>
            <a:lstStyle/>
            <a:p>
              <a:pPr algn="dist"/>
              <a:r>
                <a:rPr lang="en-US" altLang="zh-CN" sz="13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微软雅黑" panose="020B0503020204020204" pitchFamily="34" charset="-122"/>
                  <a:cs typeface="+mn-cs"/>
                  <a:sym typeface="Arial" panose="020B0604020202020204" pitchFamily="34" charset="0"/>
                </a:rPr>
                <a:t>CONTENTS</a:t>
              </a:r>
              <a:endParaRPr lang="en-US" altLang="zh-CN" sz="13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3" name="文本框 2"/>
          <p:cNvSpPr txBox="1"/>
          <p:nvPr>
            <p:custDataLst>
              <p:tags r:id="rId9"/>
            </p:custDataLst>
          </p:nvPr>
        </p:nvSpPr>
        <p:spPr>
          <a:xfrm>
            <a:off x="4027628" y="2298157"/>
            <a:ext cx="2054408" cy="374396"/>
          </a:xfrm>
          <a:prstGeom prst="rect">
            <a:avLst/>
          </a:prstGeom>
          <a:noFill/>
        </p:spPr>
        <p:txBody>
          <a:bodyPr wrap="square" rtlCol="0" anchor="b" anchorCtr="0">
            <a:normAutofit lnSpcReduction="20000"/>
          </a:bodyPr>
          <a:p>
            <a:r>
              <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cs typeface="+mn-cs"/>
                <a:sym typeface="Arial" panose="020B0604020202020204" pitchFamily="34" charset="0"/>
              </a:rPr>
              <a:t>移动端学习流程</a:t>
            </a:r>
            <a:endPar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6"/>
          <p:cNvSpPr txBox="1"/>
          <p:nvPr>
            <p:custDataLst>
              <p:tags r:id="rId10"/>
            </p:custDataLst>
          </p:nvPr>
        </p:nvSpPr>
        <p:spPr>
          <a:xfrm>
            <a:off x="4049395" y="3348990"/>
            <a:ext cx="2480945" cy="382905"/>
          </a:xfrm>
          <a:prstGeom prst="rect">
            <a:avLst/>
          </a:prstGeom>
          <a:noFill/>
        </p:spPr>
        <p:txBody>
          <a:bodyPr wrap="square" rtlCol="0" anchor="b" anchorCtr="0">
            <a:noAutofit/>
          </a:bodyPr>
          <a:p>
            <a:r>
              <a:rPr lang="zh-CN" altLang="en-US" sz="1800" b="1" spc="100" dirty="0">
                <a:gradFill>
                  <a:gsLst>
                    <a:gs pos="0">
                      <a:schemeClr val="accent1"/>
                    </a:gs>
                    <a:gs pos="100000">
                      <a:schemeClr val="accent4">
                        <a:alpha val="80000"/>
                      </a:schemeClr>
                    </a:gs>
                  </a:gsLst>
                  <a:lin ang="6000000" scaled="0"/>
                </a:gradFill>
                <a:ea typeface="微软雅黑" panose="020B0503020204020204" pitchFamily="34" charset="-122"/>
                <a:sym typeface="Arial" panose="020B0604020202020204" pitchFamily="34" charset="0"/>
              </a:rPr>
              <a:t>报名、学习时间节点</a:t>
            </a:r>
            <a:endPar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-完善资料</a:t>
            </a:r>
            <a:endParaRPr lang="zh-CN" altLang="en-US" sz="2100" dirty="0">
              <a:solidFill>
                <a:srgbClr val="000000"/>
              </a:solidFill>
              <a:latin typeface="宋体" panose="02010600030101010101" pitchFamily="2" charset="-122"/>
              <a:ea typeface="宋体" panose="02010600030101010101" pitchFamily="2" charset="-122"/>
              <a:sym typeface="+mn-ea"/>
            </a:endParaRPr>
          </a:p>
        </p:txBody>
      </p:sp>
      <p:sp>
        <p:nvSpPr>
          <p:cNvPr id="100" name="文本框 99"/>
          <p:cNvSpPr txBox="1"/>
          <p:nvPr/>
        </p:nvSpPr>
        <p:spPr>
          <a:xfrm>
            <a:off x="965200" y="1567815"/>
            <a:ext cx="3250565" cy="1938020"/>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rPr>
              <a:t>第一次登录时需要完善资料，填写报考专业和短信验证，如果手机号绑定其它账号，可自行操作解绑，再获取验证码，获取验证码后进行下一步操作。</a:t>
            </a:r>
            <a:endParaRPr lang="zh-CN" altLang="en-US" sz="1600">
              <a:latin typeface="微软雅黑" panose="020B0503020204020204" pitchFamily="34" charset="-122"/>
              <a:ea typeface="微软雅黑" panose="020B0503020204020204" pitchFamily="34" charset="-122"/>
            </a:endParaRPr>
          </a:p>
        </p:txBody>
      </p:sp>
      <p:pic>
        <p:nvPicPr>
          <p:cNvPr id="2" name="图片 1" descr="无标题"/>
          <p:cNvPicPr>
            <a:picLocks noChangeAspect="1"/>
          </p:cNvPicPr>
          <p:nvPr/>
        </p:nvPicPr>
        <p:blipFill>
          <a:blip r:embed="rId1"/>
          <a:stretch>
            <a:fillRect/>
          </a:stretch>
        </p:blipFill>
        <p:spPr>
          <a:xfrm>
            <a:off x="6137910" y="817880"/>
            <a:ext cx="1919605" cy="4162425"/>
          </a:xfrm>
          <a:prstGeom prst="rect">
            <a:avLst/>
          </a:prstGeom>
          <a:ln>
            <a:solidFill>
              <a:srgbClr val="0B0C0B"/>
            </a:solidFill>
          </a:ln>
        </p:spPr>
      </p:pic>
    </p:spTree>
    <p:custDataLst>
      <p:tags r:id="rId2"/>
    </p:custData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录入人脸图像</a:t>
            </a:r>
            <a:endParaRPr lang="zh-CN" altLang="en-US" sz="2100" dirty="0">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965200" y="822960"/>
            <a:ext cx="7839075" cy="33718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cs typeface="微软雅黑" panose="020B0503020204020204" pitchFamily="34" charset="-122"/>
              </a:rPr>
              <a:t>首次登录需要进行人脸识别录入，再次获取验证码，与第一次验证码时间间隔为1分钟。</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3143250" y="1144905"/>
            <a:ext cx="2276475" cy="3940810"/>
          </a:xfrm>
          <a:prstGeom prst="rect">
            <a:avLst/>
          </a:prstGeom>
          <a:ln>
            <a:solidFill>
              <a:schemeClr val="tx1"/>
            </a:solidFill>
          </a:ln>
        </p:spPr>
      </p:pic>
    </p:spTree>
    <p:custDataLst>
      <p:tags r:id="rId2"/>
    </p:custData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-提交人脸图像</a:t>
            </a:r>
            <a:endParaRPr lang="zh-CN" altLang="en-US" sz="2100" dirty="0">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965200" y="822960"/>
            <a:ext cx="7567295" cy="33718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rPr>
              <a:t>进行人脸录入，根据要求操作即可，然后确认提交，如果不满意可重新录入。</a:t>
            </a:r>
            <a:endParaRPr lang="zh-CN" sz="160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3032760" y="1144905"/>
            <a:ext cx="2660015" cy="3939540"/>
          </a:xfrm>
          <a:prstGeom prst="rect">
            <a:avLst/>
          </a:prstGeom>
          <a:ln>
            <a:solidFill>
              <a:schemeClr val="tx1"/>
            </a:solidFill>
          </a:ln>
        </p:spPr>
      </p:pic>
    </p:spTree>
    <p:custDataLst>
      <p:tags r:id="rId2"/>
    </p:custData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学习步骤</a:t>
            </a:r>
            <a:endParaRPr lang="zh-CN" altLang="en-US" sz="2100" dirty="0">
              <a:solidFill>
                <a:srgbClr val="000000"/>
              </a:solidFill>
              <a:latin typeface="宋体" panose="02010600030101010101" pitchFamily="2" charset="-122"/>
              <a:ea typeface="宋体" panose="02010600030101010101" pitchFamily="2" charset="-122"/>
              <a:sym typeface="+mn-ea"/>
            </a:endParaRPr>
          </a:p>
        </p:txBody>
      </p:sp>
      <p:sp>
        <p:nvSpPr>
          <p:cNvPr id="7" name="文本框 6"/>
          <p:cNvSpPr txBox="1"/>
          <p:nvPr/>
        </p:nvSpPr>
        <p:spPr>
          <a:xfrm>
            <a:off x="891540" y="1078230"/>
            <a:ext cx="1927860" cy="3784600"/>
          </a:xfrm>
          <a:prstGeom prst="rect">
            <a:avLst/>
          </a:prstGeom>
          <a:noFill/>
          <a:ln w="9525">
            <a:noFill/>
          </a:ln>
        </p:spPr>
        <p:txBody>
          <a:bodyPr wrap="square">
            <a:spAutoFit/>
          </a:bodyPr>
          <a:p>
            <a:pPr>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考核内容：</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可点击基础和串讲听课，阶段测验可做题，综合测评考前听从老师安排。</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lang="zh-CN"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辅助功能：</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查看教材大纲、讲义下载、练习中心、可查看知识点记录。</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6849745" y="1064260"/>
            <a:ext cx="1775460" cy="3850005"/>
          </a:xfrm>
          <a:prstGeom prst="rect">
            <a:avLst/>
          </a:prstGeom>
          <a:ln>
            <a:solidFill>
              <a:srgbClr val="0B0C0B"/>
            </a:solidFill>
          </a:ln>
        </p:spPr>
      </p:pic>
      <p:pic>
        <p:nvPicPr>
          <p:cNvPr id="3" name="图片 2"/>
          <p:cNvPicPr>
            <a:picLocks noChangeAspect="1"/>
          </p:cNvPicPr>
          <p:nvPr/>
        </p:nvPicPr>
        <p:blipFill>
          <a:blip r:embed="rId2"/>
          <a:stretch>
            <a:fillRect/>
          </a:stretch>
        </p:blipFill>
        <p:spPr>
          <a:xfrm>
            <a:off x="4845685" y="1064260"/>
            <a:ext cx="1776095" cy="3851275"/>
          </a:xfrm>
          <a:prstGeom prst="rect">
            <a:avLst/>
          </a:prstGeom>
          <a:ln>
            <a:solidFill>
              <a:srgbClr val="0B0C0B"/>
            </a:solidFill>
          </a:ln>
        </p:spPr>
      </p:pic>
      <p:pic>
        <p:nvPicPr>
          <p:cNvPr id="2" name="图片 1"/>
          <p:cNvPicPr>
            <a:picLocks noChangeAspect="1"/>
          </p:cNvPicPr>
          <p:nvPr/>
        </p:nvPicPr>
        <p:blipFill>
          <a:blip r:embed="rId3"/>
          <a:stretch>
            <a:fillRect/>
          </a:stretch>
        </p:blipFill>
        <p:spPr>
          <a:xfrm>
            <a:off x="2818130" y="1065530"/>
            <a:ext cx="1776095" cy="3850005"/>
          </a:xfrm>
          <a:prstGeom prst="rect">
            <a:avLst/>
          </a:prstGeom>
          <a:ln>
            <a:solidFill>
              <a:schemeClr val="tx1"/>
            </a:solidFill>
          </a:ln>
        </p:spPr>
      </p:pic>
    </p:spTree>
    <p:custDataLst>
      <p:tags r:id="rId4"/>
    </p:custData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-学习步骤-知识点测验</a:t>
            </a:r>
            <a:endParaRPr lang="zh-CN" altLang="en-US" sz="2100" dirty="0">
              <a:solidFill>
                <a:srgbClr val="000000"/>
              </a:solidFill>
              <a:latin typeface="宋体" panose="02010600030101010101" pitchFamily="2" charset="-122"/>
              <a:ea typeface="宋体" panose="02010600030101010101" pitchFamily="2" charset="-122"/>
              <a:sym typeface="+mn-ea"/>
            </a:endParaRPr>
          </a:p>
        </p:txBody>
      </p:sp>
      <p:sp>
        <p:nvSpPr>
          <p:cNvPr id="100" name="文本框 99"/>
          <p:cNvSpPr txBox="1"/>
          <p:nvPr/>
        </p:nvSpPr>
        <p:spPr>
          <a:xfrm>
            <a:off x="965200" y="822960"/>
            <a:ext cx="7567295" cy="82994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cs typeface="微软雅黑" panose="020B0503020204020204" pitchFamily="34" charset="-122"/>
              </a:rPr>
              <a:t>考核内容：可点击基础和串讲听课，在听课过程中会弹出知识点，做对即可得分。</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注意：</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如有做错或漏做知识点，在基础和串讲时长达到要求后，</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a:latin typeface="微软雅黑" panose="020B0503020204020204" pitchFamily="34" charset="-122"/>
                <a:ea typeface="微软雅黑" panose="020B0503020204020204" pitchFamily="34" charset="-122"/>
                <a:cs typeface="微软雅黑" panose="020B0503020204020204" pitchFamily="34" charset="-122"/>
              </a:rPr>
              <a:t>可在网络助学成绩</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知识点测试</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处进行补做。</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965200" y="1652905"/>
            <a:ext cx="3999865" cy="2205990"/>
          </a:xfrm>
          <a:prstGeom prst="rect">
            <a:avLst/>
          </a:prstGeom>
          <a:ln>
            <a:solidFill>
              <a:schemeClr val="tx1"/>
            </a:solidFill>
          </a:ln>
        </p:spPr>
      </p:pic>
      <p:pic>
        <p:nvPicPr>
          <p:cNvPr id="2" name="图片 1"/>
          <p:cNvPicPr>
            <a:picLocks noChangeAspect="1"/>
          </p:cNvPicPr>
          <p:nvPr/>
        </p:nvPicPr>
        <p:blipFill>
          <a:blip r:embed="rId2"/>
          <a:stretch>
            <a:fillRect/>
          </a:stretch>
        </p:blipFill>
        <p:spPr>
          <a:xfrm>
            <a:off x="2386330" y="3049905"/>
            <a:ext cx="4267835" cy="1994535"/>
          </a:xfrm>
          <a:prstGeom prst="rect">
            <a:avLst/>
          </a:prstGeom>
          <a:ln>
            <a:solidFill>
              <a:schemeClr val="tx1"/>
            </a:solidFill>
          </a:ln>
        </p:spPr>
      </p:pic>
      <p:pic>
        <p:nvPicPr>
          <p:cNvPr id="5" name="图片 4"/>
          <p:cNvPicPr>
            <a:picLocks noChangeAspect="1"/>
          </p:cNvPicPr>
          <p:nvPr/>
        </p:nvPicPr>
        <p:blipFill>
          <a:blip r:embed="rId3"/>
          <a:stretch>
            <a:fillRect/>
          </a:stretch>
        </p:blipFill>
        <p:spPr>
          <a:xfrm>
            <a:off x="6885940" y="1214755"/>
            <a:ext cx="1774190" cy="3829685"/>
          </a:xfrm>
          <a:prstGeom prst="rect">
            <a:avLst/>
          </a:prstGeom>
          <a:ln>
            <a:solidFill>
              <a:srgbClr val="0B0C0B"/>
            </a:solidFill>
          </a:ln>
        </p:spPr>
      </p:pic>
    </p:spTree>
    <p:custDataLst>
      <p:tags r:id="rId4"/>
    </p:custData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学习步骤-阶段测验</a:t>
            </a:r>
            <a:endParaRPr lang="zh-CN" altLang="en-US" sz="2100" dirty="0">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965200" y="822960"/>
            <a:ext cx="7567295" cy="33718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rPr>
              <a:t>考核内容：可点击阶段测验，进行阶段测验练习，无次数限制，取最高分计入成绩。</a:t>
            </a:r>
            <a:endParaRPr lang="zh-CN" sz="160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5895975" y="1155065"/>
            <a:ext cx="1776730" cy="3851275"/>
          </a:xfrm>
          <a:prstGeom prst="rect">
            <a:avLst/>
          </a:prstGeom>
          <a:ln>
            <a:solidFill>
              <a:srgbClr val="0B0C0B"/>
            </a:solidFill>
          </a:ln>
        </p:spPr>
      </p:pic>
      <p:pic>
        <p:nvPicPr>
          <p:cNvPr id="4" name="图片 3"/>
          <p:cNvPicPr>
            <a:picLocks noChangeAspect="1"/>
          </p:cNvPicPr>
          <p:nvPr/>
        </p:nvPicPr>
        <p:blipFill>
          <a:blip r:embed="rId2"/>
          <a:stretch>
            <a:fillRect/>
          </a:stretch>
        </p:blipFill>
        <p:spPr>
          <a:xfrm>
            <a:off x="3563620" y="1160145"/>
            <a:ext cx="1770380" cy="3846830"/>
          </a:xfrm>
          <a:prstGeom prst="rect">
            <a:avLst/>
          </a:prstGeom>
          <a:ln>
            <a:solidFill>
              <a:srgbClr val="0B0C0B"/>
            </a:solidFill>
          </a:ln>
        </p:spPr>
      </p:pic>
      <p:pic>
        <p:nvPicPr>
          <p:cNvPr id="2" name="图片 1"/>
          <p:cNvPicPr>
            <a:picLocks noChangeAspect="1"/>
          </p:cNvPicPr>
          <p:nvPr/>
        </p:nvPicPr>
        <p:blipFill>
          <a:blip r:embed="rId3"/>
          <a:stretch>
            <a:fillRect/>
          </a:stretch>
        </p:blipFill>
        <p:spPr>
          <a:xfrm>
            <a:off x="1172210" y="1155065"/>
            <a:ext cx="1792605" cy="3850005"/>
          </a:xfrm>
          <a:prstGeom prst="rect">
            <a:avLst/>
          </a:prstGeom>
          <a:ln>
            <a:solidFill>
              <a:schemeClr val="tx1"/>
            </a:solidFill>
          </a:ln>
        </p:spPr>
      </p:pic>
    </p:spTree>
    <p:custDataLst>
      <p:tags r:id="rId4"/>
    </p:custData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移动端学习流程-教学</a:t>
            </a:r>
            <a:r>
              <a:rPr lang="zh-CN" altLang="en-US" sz="2100" dirty="0">
                <a:latin typeface="微软雅黑" panose="020B0503020204020204" pitchFamily="34" charset="-122"/>
                <a:ea typeface="微软雅黑" panose="020B0503020204020204" pitchFamily="34" charset="-122"/>
                <a:sym typeface="+mn-ea"/>
              </a:rPr>
              <a:t>辅助功能</a:t>
            </a:r>
            <a:endParaRPr lang="zh-CN" altLang="en-US" sz="2100" dirty="0">
              <a:solidFill>
                <a:srgbClr val="000000"/>
              </a:solidFill>
              <a:latin typeface="宋体" panose="02010600030101010101" pitchFamily="2" charset="-122"/>
              <a:ea typeface="宋体" panose="02010600030101010101" pitchFamily="2" charset="-122"/>
              <a:sym typeface="+mn-ea"/>
            </a:endParaRPr>
          </a:p>
        </p:txBody>
      </p:sp>
      <p:sp>
        <p:nvSpPr>
          <p:cNvPr id="6" name="文本框 5"/>
          <p:cNvSpPr txBox="1"/>
          <p:nvPr/>
        </p:nvSpPr>
        <p:spPr>
          <a:xfrm>
            <a:off x="965200" y="894080"/>
            <a:ext cx="7675245" cy="337185"/>
          </a:xfrm>
          <a:prstGeom prst="rect">
            <a:avLst/>
          </a:prstGeom>
          <a:noFill/>
          <a:ln w="9525">
            <a:noFill/>
          </a:ln>
        </p:spPr>
        <p:txBody>
          <a:bodyPr wrap="square">
            <a:spAutoFit/>
          </a:bodyPr>
          <a:p>
            <a:r>
              <a:rPr lang="zh-CN" altLang="en-US" sz="1600">
                <a:latin typeface="微软雅黑" panose="020B0503020204020204" pitchFamily="34" charset="-122"/>
                <a:ea typeface="微软雅黑" panose="020B0503020204020204" pitchFamily="34" charset="-122"/>
              </a:rPr>
              <a:t>辅助服务</a:t>
            </a:r>
            <a:r>
              <a:rPr lang="zh-CN" sz="1600">
                <a:latin typeface="微软雅黑" panose="020B0503020204020204" pitchFamily="34" charset="-122"/>
                <a:ea typeface="微软雅黑" panose="020B0503020204020204" pitchFamily="34" charset="-122"/>
              </a:rPr>
              <a:t>：</a:t>
            </a:r>
            <a:r>
              <a:rPr lang="zh-CN" sz="1600">
                <a:latin typeface="微软雅黑" panose="020B0503020204020204" pitchFamily="34" charset="-122"/>
                <a:ea typeface="微软雅黑" panose="020B0503020204020204" pitchFamily="34" charset="-122"/>
              </a:rPr>
              <a:t>点击可查看科目的课程讲义、考试大纲、练习中心等功能。</a:t>
            </a:r>
            <a:endParaRPr lang="zh-CN" altLang="en-US" sz="160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043305" y="1231265"/>
            <a:ext cx="1691640" cy="3666490"/>
          </a:xfrm>
          <a:prstGeom prst="rect">
            <a:avLst/>
          </a:prstGeom>
          <a:ln>
            <a:solidFill>
              <a:srgbClr val="0B0C0B"/>
            </a:solidFill>
          </a:ln>
        </p:spPr>
      </p:pic>
      <p:pic>
        <p:nvPicPr>
          <p:cNvPr id="3" name="图片 2"/>
          <p:cNvPicPr>
            <a:picLocks noChangeAspect="1"/>
          </p:cNvPicPr>
          <p:nvPr/>
        </p:nvPicPr>
        <p:blipFill>
          <a:blip r:embed="rId2"/>
          <a:stretch>
            <a:fillRect/>
          </a:stretch>
        </p:blipFill>
        <p:spPr>
          <a:xfrm>
            <a:off x="2959735" y="1231265"/>
            <a:ext cx="1691005" cy="3667125"/>
          </a:xfrm>
          <a:prstGeom prst="rect">
            <a:avLst/>
          </a:prstGeom>
          <a:ln>
            <a:solidFill>
              <a:srgbClr val="0B0C0B"/>
            </a:solidFill>
          </a:ln>
        </p:spPr>
      </p:pic>
      <p:pic>
        <p:nvPicPr>
          <p:cNvPr id="4" name="图片 3"/>
          <p:cNvPicPr>
            <a:picLocks noChangeAspect="1"/>
          </p:cNvPicPr>
          <p:nvPr/>
        </p:nvPicPr>
        <p:blipFill>
          <a:blip r:embed="rId3"/>
          <a:stretch>
            <a:fillRect/>
          </a:stretch>
        </p:blipFill>
        <p:spPr>
          <a:xfrm>
            <a:off x="4858385" y="1231265"/>
            <a:ext cx="1692275" cy="3668395"/>
          </a:xfrm>
          <a:prstGeom prst="rect">
            <a:avLst/>
          </a:prstGeom>
          <a:ln>
            <a:solidFill>
              <a:srgbClr val="0B0C0B"/>
            </a:solidFill>
          </a:ln>
        </p:spPr>
      </p:pic>
      <p:pic>
        <p:nvPicPr>
          <p:cNvPr id="5" name="图片 4"/>
          <p:cNvPicPr>
            <a:picLocks noChangeAspect="1"/>
          </p:cNvPicPr>
          <p:nvPr/>
        </p:nvPicPr>
        <p:blipFill>
          <a:blip r:embed="rId4"/>
          <a:stretch>
            <a:fillRect/>
          </a:stretch>
        </p:blipFill>
        <p:spPr>
          <a:xfrm>
            <a:off x="6753860" y="1231265"/>
            <a:ext cx="1691640" cy="3667760"/>
          </a:xfrm>
          <a:prstGeom prst="rect">
            <a:avLst/>
          </a:prstGeom>
          <a:ln>
            <a:solidFill>
              <a:srgbClr val="0B0C0B"/>
            </a:solidFill>
          </a:ln>
        </p:spPr>
      </p:pic>
    </p:spTree>
    <p:custDataLst>
      <p:tags r:id="rId5"/>
    </p:custData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文本框 27"/>
          <p:cNvSpPr/>
          <p:nvPr/>
        </p:nvSpPr>
        <p:spPr>
          <a:xfrm>
            <a:off x="1191895" y="1049655"/>
            <a:ext cx="3495675" cy="2823210"/>
          </a:xfrm>
          <a:prstGeom prst="rect">
            <a:avLst/>
          </a:prstGeom>
          <a:noFill/>
          <a:ln w="9525">
            <a:noFill/>
          </a:ln>
        </p:spPr>
        <p:txBody>
          <a:bodyPr lIns="68580" tIns="34290" rIns="68580" bIns="34290" anchor="t">
            <a:spAutoFit/>
          </a:bodyPr>
          <a:p>
            <a:r>
              <a:rPr lang="en-US" altLang="zh-CN" sz="17900" dirty="0">
                <a:latin typeface="Arial Black" panose="020B0A04020102020204" pitchFamily="34" charset="0"/>
                <a:ea typeface="宋体" panose="02010600030101010101" pitchFamily="2" charset="-122"/>
                <a:sym typeface="Arial Black" panose="020B0A04020102020204" pitchFamily="34" charset="0"/>
              </a:rPr>
              <a:t>04</a:t>
            </a:r>
            <a:endParaRPr lang="zh-CN" altLang="en-US" sz="17900" dirty="0">
              <a:latin typeface="Arial Black" panose="020B0A04020102020204" pitchFamily="34" charset="0"/>
              <a:ea typeface="宋体" panose="02010600030101010101" pitchFamily="2" charset="-122"/>
              <a:sym typeface="Arial Black" panose="020B0A04020102020204" pitchFamily="34" charset="0"/>
            </a:endParaRPr>
          </a:p>
        </p:txBody>
      </p:sp>
      <p:sp>
        <p:nvSpPr>
          <p:cNvPr id="34818" name="任意多边形 28"/>
          <p:cNvSpPr/>
          <p:nvPr/>
        </p:nvSpPr>
        <p:spPr>
          <a:xfrm rot="-5400000" flipV="1">
            <a:off x="-1804987" y="1984375"/>
            <a:ext cx="4694237" cy="1082675"/>
          </a:xfrm>
          <a:custGeom>
            <a:avLst/>
            <a:gdLst/>
            <a:ahLst/>
            <a:cxnLst>
              <a:cxn ang="0">
                <a:pos x="3519973" y="812301"/>
              </a:cxn>
              <a:cxn ang="0">
                <a:pos x="3519973" y="771229"/>
              </a:cxn>
              <a:cxn ang="0">
                <a:pos x="1821470" y="0"/>
              </a:cxn>
              <a:cxn ang="0">
                <a:pos x="0" y="812301"/>
              </a:cxn>
              <a:cxn ang="0">
                <a:pos x="3519973" y="812301"/>
              </a:cxn>
            </a:cxnLst>
            <a:pathLst>
              <a:path w="6260239" h="1443042">
                <a:moveTo>
                  <a:pt x="6260239" y="1443042"/>
                </a:moveTo>
                <a:lnTo>
                  <a:pt x="6260239" y="1370077"/>
                </a:lnTo>
                <a:lnTo>
                  <a:pt x="3239468" y="0"/>
                </a:lnTo>
                <a:lnTo>
                  <a:pt x="0" y="1443042"/>
                </a:lnTo>
                <a:lnTo>
                  <a:pt x="6260239" y="1443042"/>
                </a:lnTo>
                <a:close/>
              </a:path>
            </a:pathLst>
          </a:custGeom>
          <a:solidFill>
            <a:srgbClr val="54B6DA"/>
          </a:solidFill>
          <a:ln w="9525">
            <a:noFill/>
          </a:ln>
        </p:spPr>
        <p:txBody>
          <a:bodyPr/>
          <a:p>
            <a:endParaRPr lang="zh-CN" altLang="en-US"/>
          </a:p>
        </p:txBody>
      </p:sp>
      <p:sp>
        <p:nvSpPr>
          <p:cNvPr id="34819" name="任意多边形 26"/>
          <p:cNvSpPr/>
          <p:nvPr/>
        </p:nvSpPr>
        <p:spPr>
          <a:xfrm rot="-5400000" flipV="1">
            <a:off x="-1917700" y="2203450"/>
            <a:ext cx="4797425" cy="1082675"/>
          </a:xfrm>
          <a:custGeom>
            <a:avLst/>
            <a:gdLst/>
            <a:ahLst/>
            <a:cxnLst>
              <a:cxn ang="0">
                <a:pos x="3598096" y="812302"/>
              </a:cxn>
              <a:cxn ang="0">
                <a:pos x="1808395" y="0"/>
              </a:cxn>
              <a:cxn ang="0">
                <a:pos x="0" y="806136"/>
              </a:cxn>
              <a:cxn ang="0">
                <a:pos x="0" y="812302"/>
              </a:cxn>
              <a:cxn ang="0">
                <a:pos x="3598096" y="812302"/>
              </a:cxn>
            </a:cxnLst>
            <a:pathLst>
              <a:path w="6396518" h="1443041">
                <a:moveTo>
                  <a:pt x="6396518" y="1443041"/>
                </a:moveTo>
                <a:lnTo>
                  <a:pt x="3214875" y="0"/>
                </a:lnTo>
                <a:lnTo>
                  <a:pt x="0" y="1432086"/>
                </a:lnTo>
                <a:lnTo>
                  <a:pt x="0" y="1443041"/>
                </a:lnTo>
                <a:lnTo>
                  <a:pt x="6396518" y="1443041"/>
                </a:lnTo>
                <a:close/>
              </a:path>
            </a:pathLst>
          </a:custGeom>
          <a:solidFill>
            <a:srgbClr val="3A3A3A"/>
          </a:solidFill>
          <a:ln w="9525">
            <a:noFill/>
          </a:ln>
        </p:spPr>
        <p:txBody>
          <a:bodyPr/>
          <a:p>
            <a:endParaRPr lang="zh-CN" altLang="en-US"/>
          </a:p>
        </p:txBody>
      </p:sp>
      <p:sp>
        <p:nvSpPr>
          <p:cNvPr id="34820" name="直接连接符 8"/>
          <p:cNvSpPr/>
          <p:nvPr/>
        </p:nvSpPr>
        <p:spPr>
          <a:xfrm rot="-5400000" flipV="1">
            <a:off x="-396875" y="477838"/>
            <a:ext cx="1814513" cy="828675"/>
          </a:xfrm>
          <a:prstGeom prst="line">
            <a:avLst/>
          </a:prstGeom>
          <a:ln w="6350" cap="flat" cmpd="sng">
            <a:solidFill>
              <a:srgbClr val="3A3A3A"/>
            </a:solidFill>
            <a:prstDash val="solid"/>
            <a:round/>
            <a:headEnd type="none" w="med" len="med"/>
            <a:tailEnd type="none" w="med" len="med"/>
          </a:ln>
        </p:spPr>
      </p:sp>
      <p:sp>
        <p:nvSpPr>
          <p:cNvPr id="34821" name="文本框 10"/>
          <p:cNvSpPr/>
          <p:nvPr/>
        </p:nvSpPr>
        <p:spPr>
          <a:xfrm>
            <a:off x="1595120" y="2179955"/>
            <a:ext cx="842010" cy="760730"/>
          </a:xfrm>
          <a:prstGeom prst="rect">
            <a:avLst/>
          </a:prstGeom>
          <a:noFill/>
          <a:ln w="9525">
            <a:noFill/>
          </a:ln>
        </p:spPr>
        <p:txBody>
          <a:bodyPr wrap="none" lIns="68580" tIns="34290" rIns="68580" bIns="34290" anchor="t">
            <a:spAutoFit/>
          </a:bodyPr>
          <a:p>
            <a:r>
              <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04</a:t>
            </a:r>
            <a:endPar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23" name="任意多边形 32"/>
          <p:cNvSpPr/>
          <p:nvPr/>
        </p:nvSpPr>
        <p:spPr>
          <a:xfrm rot="2700000">
            <a:off x="8786813" y="2262188"/>
            <a:ext cx="712787" cy="712787"/>
          </a:xfrm>
          <a:custGeom>
            <a:avLst/>
            <a:gdLst/>
            <a:ahLst/>
            <a:cxnLst>
              <a:cxn ang="0">
                <a:pos x="0" y="0"/>
              </a:cxn>
              <a:cxn ang="0">
                <a:pos x="534449" y="534449"/>
              </a:cxn>
              <a:cxn ang="0">
                <a:pos x="0" y="534449"/>
              </a:cxn>
              <a:cxn ang="0">
                <a:pos x="0" y="0"/>
              </a:cxn>
            </a:cxnLst>
            <a:pathLst>
              <a:path w="950633" h="950633">
                <a:moveTo>
                  <a:pt x="0" y="0"/>
                </a:moveTo>
                <a:lnTo>
                  <a:pt x="950633" y="950633"/>
                </a:lnTo>
                <a:lnTo>
                  <a:pt x="0" y="950633"/>
                </a:lnTo>
                <a:lnTo>
                  <a:pt x="0" y="0"/>
                </a:lnTo>
                <a:close/>
              </a:path>
            </a:pathLst>
          </a:custGeom>
          <a:solidFill>
            <a:srgbClr val="54B6DA"/>
          </a:solidFill>
          <a:ln w="9525">
            <a:noFill/>
          </a:ln>
        </p:spPr>
        <p:txBody>
          <a:bodyPr/>
          <a:p>
            <a:endParaRPr lang="zh-CN" altLang="en-US"/>
          </a:p>
        </p:txBody>
      </p:sp>
      <p:sp>
        <p:nvSpPr>
          <p:cNvPr id="34825" name="矩形 12"/>
          <p:cNvSpPr/>
          <p:nvPr/>
        </p:nvSpPr>
        <p:spPr>
          <a:xfrm>
            <a:off x="4013200" y="1982470"/>
            <a:ext cx="4389755" cy="1268730"/>
          </a:xfrm>
          <a:prstGeom prst="rect">
            <a:avLst/>
          </a:prstGeom>
          <a:noFill/>
          <a:ln w="9525">
            <a:noFill/>
          </a:ln>
        </p:spPr>
        <p:txBody>
          <a:bodyPr wrap="square" lIns="68580" tIns="34290" rIns="68580" bIns="34290" anchor="t">
            <a:spAutoFit/>
          </a:bodyPr>
          <a:p>
            <a:pPr algn="ctr"/>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过程性评价</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成绩查询</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26" name="直接连接符 15"/>
          <p:cNvSpPr/>
          <p:nvPr/>
        </p:nvSpPr>
        <p:spPr>
          <a:xfrm>
            <a:off x="2751773" y="2037080"/>
            <a:ext cx="0" cy="1068388"/>
          </a:xfrm>
          <a:prstGeom prst="line">
            <a:avLst/>
          </a:prstGeom>
          <a:ln w="6350" cap="flat" cmpd="sng">
            <a:solidFill>
              <a:srgbClr val="3A3A3A"/>
            </a:solidFill>
            <a:prstDash val="solid"/>
            <a:round/>
            <a:headEnd type="none" w="med" len="med"/>
            <a:tailEnd type="none" w="med" len="med"/>
          </a:ln>
        </p:spPr>
      </p:sp>
    </p:spTree>
    <p:custDataLst>
      <p:tags r:id="rId1"/>
    </p:custData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过程性评价成绩查询</a:t>
            </a:r>
            <a:r>
              <a:rPr lang="en-US" altLang="zh-CN"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电脑端</a:t>
            </a:r>
            <a:endParaRPr lang="zh-CN" altLang="en-US"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nvSpPr>
        <p:spPr>
          <a:xfrm>
            <a:off x="965200" y="843280"/>
            <a:ext cx="7694930" cy="829945"/>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在个人中心页面，点击各科目下考核内容中的 “成绩查询”，可以查看“过程性评价成绩明细”。</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965200" y="1718310"/>
            <a:ext cx="4428490" cy="2355215"/>
          </a:xfrm>
          <a:prstGeom prst="rect">
            <a:avLst/>
          </a:prstGeom>
          <a:ln>
            <a:solidFill>
              <a:srgbClr val="0B0C0B"/>
            </a:solidFill>
          </a:ln>
        </p:spPr>
      </p:pic>
      <p:pic>
        <p:nvPicPr>
          <p:cNvPr id="5" name="图片 4"/>
          <p:cNvPicPr>
            <a:picLocks noChangeAspect="1"/>
          </p:cNvPicPr>
          <p:nvPr/>
        </p:nvPicPr>
        <p:blipFill>
          <a:blip r:embed="rId2"/>
          <a:stretch>
            <a:fillRect/>
          </a:stretch>
        </p:blipFill>
        <p:spPr>
          <a:xfrm>
            <a:off x="4063365" y="2444750"/>
            <a:ext cx="4596765" cy="2454910"/>
          </a:xfrm>
          <a:prstGeom prst="rect">
            <a:avLst/>
          </a:prstGeom>
          <a:ln>
            <a:solidFill>
              <a:schemeClr val="tx1"/>
            </a:solidFill>
          </a:ln>
        </p:spPr>
      </p:pic>
    </p:spTree>
    <p:custDataLst>
      <p:tags r:id="rId3"/>
    </p:custData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过程性评价成绩查询</a:t>
            </a:r>
            <a:r>
              <a:rPr lang="en-US" altLang="zh-CN"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100" dirty="0">
                <a:solidFill>
                  <a:schemeClr val="tx1"/>
                </a:solidFill>
                <a:latin typeface="微软雅黑" panose="020B0503020204020204" pitchFamily="34" charset="-122"/>
                <a:ea typeface="微软雅黑" panose="020B0503020204020204" pitchFamily="34" charset="-122"/>
                <a:sym typeface="+mn-ea"/>
              </a:rPr>
              <a:t>移动端</a:t>
            </a:r>
            <a:endParaRPr lang="zh-CN" altLang="en-US" sz="2100" dirty="0">
              <a:solidFill>
                <a:schemeClr val="tx1"/>
              </a:solidFill>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965200" y="822960"/>
            <a:ext cx="7567295" cy="33718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cs typeface="微软雅黑" panose="020B0503020204020204" pitchFamily="34" charset="-122"/>
              </a:rPr>
              <a:t>点击考核内容，点击</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sz="1600">
                <a:latin typeface="微软雅黑" panose="020B0503020204020204" pitchFamily="34" charset="-122"/>
                <a:ea typeface="微软雅黑" panose="020B0503020204020204" pitchFamily="34" charset="-122"/>
                <a:cs typeface="微软雅黑" panose="020B0503020204020204" pitchFamily="34" charset="-122"/>
              </a:rPr>
              <a:t>网络助学成绩</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查看对应的各项助学成绩。</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3416300" y="1160145"/>
            <a:ext cx="1784350" cy="3892550"/>
          </a:xfrm>
          <a:prstGeom prst="rect">
            <a:avLst/>
          </a:prstGeom>
          <a:ln>
            <a:solidFill>
              <a:srgbClr val="0B0C0B"/>
            </a:solidFill>
          </a:ln>
        </p:spPr>
      </p:pic>
      <p:pic>
        <p:nvPicPr>
          <p:cNvPr id="5" name="图片 4"/>
          <p:cNvPicPr>
            <a:picLocks noChangeAspect="1"/>
          </p:cNvPicPr>
          <p:nvPr/>
        </p:nvPicPr>
        <p:blipFill>
          <a:blip r:embed="rId2"/>
          <a:stretch>
            <a:fillRect/>
          </a:stretch>
        </p:blipFill>
        <p:spPr>
          <a:xfrm>
            <a:off x="5688330" y="1160145"/>
            <a:ext cx="1795780" cy="3893185"/>
          </a:xfrm>
          <a:prstGeom prst="rect">
            <a:avLst/>
          </a:prstGeom>
          <a:ln>
            <a:solidFill>
              <a:srgbClr val="0B0C0B"/>
            </a:solidFill>
          </a:ln>
        </p:spPr>
      </p:pic>
      <p:pic>
        <p:nvPicPr>
          <p:cNvPr id="4" name="图片 3"/>
          <p:cNvPicPr>
            <a:picLocks noChangeAspect="1"/>
          </p:cNvPicPr>
          <p:nvPr/>
        </p:nvPicPr>
        <p:blipFill>
          <a:blip r:embed="rId3"/>
          <a:stretch>
            <a:fillRect/>
          </a:stretch>
        </p:blipFill>
        <p:spPr>
          <a:xfrm>
            <a:off x="1099820" y="1158240"/>
            <a:ext cx="1806575" cy="3893820"/>
          </a:xfrm>
          <a:prstGeom prst="rect">
            <a:avLst/>
          </a:prstGeom>
          <a:ln>
            <a:solidFill>
              <a:schemeClr val="tx1"/>
            </a:solidFill>
          </a:ln>
        </p:spPr>
      </p:pic>
    </p:spTree>
    <p:custDataLst>
      <p:tags r:id="rId4"/>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文本框 27"/>
          <p:cNvSpPr/>
          <p:nvPr/>
        </p:nvSpPr>
        <p:spPr>
          <a:xfrm>
            <a:off x="1426210" y="866775"/>
            <a:ext cx="3495675" cy="2823210"/>
          </a:xfrm>
          <a:prstGeom prst="rect">
            <a:avLst/>
          </a:prstGeom>
          <a:noFill/>
          <a:ln w="9525">
            <a:noFill/>
          </a:ln>
        </p:spPr>
        <p:txBody>
          <a:bodyPr lIns="68580" tIns="34290" rIns="68580" bIns="34290" anchor="t">
            <a:spAutoFit/>
          </a:bodyPr>
          <a:p>
            <a:r>
              <a:rPr lang="en-US" altLang="zh-CN" sz="17900" dirty="0">
                <a:latin typeface="Arial Black" panose="020B0A04020102020204" pitchFamily="34" charset="0"/>
                <a:ea typeface="宋体" panose="02010600030101010101" pitchFamily="2" charset="-122"/>
                <a:sym typeface="Arial Black" panose="020B0A04020102020204" pitchFamily="34" charset="0"/>
              </a:rPr>
              <a:t>01</a:t>
            </a:r>
            <a:endParaRPr lang="zh-CN" altLang="en-US" sz="17900" dirty="0">
              <a:latin typeface="Arial Black" panose="020B0A04020102020204" pitchFamily="34" charset="0"/>
              <a:ea typeface="宋体" panose="02010600030101010101" pitchFamily="2" charset="-122"/>
              <a:sym typeface="Arial Black" panose="020B0A04020102020204" pitchFamily="34" charset="0"/>
            </a:endParaRPr>
          </a:p>
        </p:txBody>
      </p:sp>
      <p:sp>
        <p:nvSpPr>
          <p:cNvPr id="27650" name="任意多边形 28"/>
          <p:cNvSpPr/>
          <p:nvPr/>
        </p:nvSpPr>
        <p:spPr>
          <a:xfrm rot="-5400000" flipV="1">
            <a:off x="-1804987" y="1984375"/>
            <a:ext cx="4694237" cy="1082675"/>
          </a:xfrm>
          <a:custGeom>
            <a:avLst/>
            <a:gdLst/>
            <a:ahLst/>
            <a:cxnLst>
              <a:cxn ang="0">
                <a:pos x="3519973" y="812301"/>
              </a:cxn>
              <a:cxn ang="0">
                <a:pos x="3519973" y="771229"/>
              </a:cxn>
              <a:cxn ang="0">
                <a:pos x="1821470" y="0"/>
              </a:cxn>
              <a:cxn ang="0">
                <a:pos x="0" y="812301"/>
              </a:cxn>
              <a:cxn ang="0">
                <a:pos x="3519973" y="812301"/>
              </a:cxn>
            </a:cxnLst>
            <a:pathLst>
              <a:path w="6260239" h="1443042">
                <a:moveTo>
                  <a:pt x="6260239" y="1443042"/>
                </a:moveTo>
                <a:lnTo>
                  <a:pt x="6260239" y="1370077"/>
                </a:lnTo>
                <a:lnTo>
                  <a:pt x="3239468" y="0"/>
                </a:lnTo>
                <a:lnTo>
                  <a:pt x="0" y="1443042"/>
                </a:lnTo>
                <a:lnTo>
                  <a:pt x="6260239" y="1443042"/>
                </a:lnTo>
                <a:close/>
              </a:path>
            </a:pathLst>
          </a:custGeom>
          <a:solidFill>
            <a:srgbClr val="54B6DA"/>
          </a:solidFill>
          <a:ln w="9525">
            <a:noFill/>
          </a:ln>
        </p:spPr>
        <p:txBody>
          <a:bodyPr/>
          <a:p>
            <a:endParaRPr lang="zh-CN" altLang="en-US"/>
          </a:p>
        </p:txBody>
      </p:sp>
      <p:sp>
        <p:nvSpPr>
          <p:cNvPr id="27651" name="任意多边形 26"/>
          <p:cNvSpPr/>
          <p:nvPr/>
        </p:nvSpPr>
        <p:spPr>
          <a:xfrm rot="-5400000" flipV="1">
            <a:off x="-1917700" y="2203450"/>
            <a:ext cx="4797425" cy="1082675"/>
          </a:xfrm>
          <a:custGeom>
            <a:avLst/>
            <a:gdLst/>
            <a:ahLst/>
            <a:cxnLst>
              <a:cxn ang="0">
                <a:pos x="3598096" y="812302"/>
              </a:cxn>
              <a:cxn ang="0">
                <a:pos x="1808395" y="0"/>
              </a:cxn>
              <a:cxn ang="0">
                <a:pos x="0" y="806136"/>
              </a:cxn>
              <a:cxn ang="0">
                <a:pos x="0" y="812302"/>
              </a:cxn>
              <a:cxn ang="0">
                <a:pos x="3598096" y="812302"/>
              </a:cxn>
            </a:cxnLst>
            <a:pathLst>
              <a:path w="6396518" h="1443041">
                <a:moveTo>
                  <a:pt x="6396518" y="1443041"/>
                </a:moveTo>
                <a:lnTo>
                  <a:pt x="3214875" y="0"/>
                </a:lnTo>
                <a:lnTo>
                  <a:pt x="0" y="1432086"/>
                </a:lnTo>
                <a:lnTo>
                  <a:pt x="0" y="1443041"/>
                </a:lnTo>
                <a:lnTo>
                  <a:pt x="6396518" y="1443041"/>
                </a:lnTo>
                <a:close/>
              </a:path>
            </a:pathLst>
          </a:custGeom>
          <a:solidFill>
            <a:srgbClr val="3A3A3A"/>
          </a:solidFill>
          <a:ln w="9525">
            <a:noFill/>
          </a:ln>
        </p:spPr>
        <p:txBody>
          <a:bodyPr/>
          <a:p>
            <a:endParaRPr lang="zh-CN" altLang="en-US"/>
          </a:p>
        </p:txBody>
      </p:sp>
      <p:sp>
        <p:nvSpPr>
          <p:cNvPr id="27652" name="直接连接符 8"/>
          <p:cNvSpPr/>
          <p:nvPr/>
        </p:nvSpPr>
        <p:spPr>
          <a:xfrm rot="-5400000" flipV="1">
            <a:off x="-396875" y="477838"/>
            <a:ext cx="1814513" cy="828675"/>
          </a:xfrm>
          <a:prstGeom prst="line">
            <a:avLst/>
          </a:prstGeom>
          <a:ln w="6350" cap="flat" cmpd="sng">
            <a:solidFill>
              <a:srgbClr val="3A3A3A"/>
            </a:solidFill>
            <a:prstDash val="solid"/>
            <a:round/>
            <a:headEnd type="none" w="med" len="med"/>
            <a:tailEnd type="none" w="med" len="med"/>
          </a:ln>
        </p:spPr>
      </p:sp>
      <p:sp>
        <p:nvSpPr>
          <p:cNvPr id="27653" name="文本框 10"/>
          <p:cNvSpPr/>
          <p:nvPr/>
        </p:nvSpPr>
        <p:spPr>
          <a:xfrm>
            <a:off x="1829435" y="1997075"/>
            <a:ext cx="842010" cy="760730"/>
          </a:xfrm>
          <a:prstGeom prst="rect">
            <a:avLst/>
          </a:prstGeom>
          <a:noFill/>
          <a:ln w="9525">
            <a:noFill/>
          </a:ln>
        </p:spPr>
        <p:txBody>
          <a:bodyPr wrap="none" lIns="68580" tIns="34290" rIns="68580" bIns="34290" anchor="t">
            <a:spAutoFit/>
          </a:bodyPr>
          <a:p>
            <a:r>
              <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01</a:t>
            </a:r>
            <a:endPar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54" name="直接连接符 15"/>
          <p:cNvSpPr/>
          <p:nvPr/>
        </p:nvSpPr>
        <p:spPr>
          <a:xfrm>
            <a:off x="3053398" y="1831975"/>
            <a:ext cx="0" cy="1068388"/>
          </a:xfrm>
          <a:prstGeom prst="line">
            <a:avLst/>
          </a:prstGeom>
          <a:ln w="6350" cap="flat" cmpd="sng">
            <a:solidFill>
              <a:srgbClr val="3A3A3A"/>
            </a:solidFill>
            <a:prstDash val="solid"/>
            <a:round/>
            <a:headEnd type="none" w="med" len="med"/>
            <a:tailEnd type="none" w="med" len="med"/>
          </a:ln>
        </p:spPr>
      </p:sp>
      <p:sp>
        <p:nvSpPr>
          <p:cNvPr id="27655" name="任意多边形 32"/>
          <p:cNvSpPr/>
          <p:nvPr/>
        </p:nvSpPr>
        <p:spPr>
          <a:xfrm rot="2700000">
            <a:off x="8786813" y="2262188"/>
            <a:ext cx="712787" cy="712787"/>
          </a:xfrm>
          <a:custGeom>
            <a:avLst/>
            <a:gdLst/>
            <a:ahLst/>
            <a:cxnLst>
              <a:cxn ang="0">
                <a:pos x="0" y="0"/>
              </a:cxn>
              <a:cxn ang="0">
                <a:pos x="534449" y="534449"/>
              </a:cxn>
              <a:cxn ang="0">
                <a:pos x="0" y="534449"/>
              </a:cxn>
              <a:cxn ang="0">
                <a:pos x="0" y="0"/>
              </a:cxn>
            </a:cxnLst>
            <a:pathLst>
              <a:path w="950633" h="950633">
                <a:moveTo>
                  <a:pt x="0" y="0"/>
                </a:moveTo>
                <a:lnTo>
                  <a:pt x="950633" y="950633"/>
                </a:lnTo>
                <a:lnTo>
                  <a:pt x="0" y="950633"/>
                </a:lnTo>
                <a:lnTo>
                  <a:pt x="0" y="0"/>
                </a:lnTo>
                <a:close/>
              </a:path>
            </a:pathLst>
          </a:custGeom>
          <a:solidFill>
            <a:srgbClr val="54B6DA"/>
          </a:solidFill>
          <a:ln w="9525">
            <a:noFill/>
          </a:ln>
        </p:spPr>
        <p:txBody>
          <a:bodyPr/>
          <a:p>
            <a:endParaRPr lang="zh-CN" altLang="en-US"/>
          </a:p>
        </p:txBody>
      </p:sp>
      <p:sp>
        <p:nvSpPr>
          <p:cNvPr id="25606" name="矩形 12"/>
          <p:cNvSpPr/>
          <p:nvPr/>
        </p:nvSpPr>
        <p:spPr>
          <a:xfrm>
            <a:off x="4438650" y="2043430"/>
            <a:ext cx="3640455" cy="668655"/>
          </a:xfrm>
          <a:prstGeom prst="rect">
            <a:avLst/>
          </a:prstGeom>
          <a:noFill/>
          <a:ln w="9525">
            <a:noFill/>
          </a:ln>
        </p:spPr>
        <p:txBody>
          <a:bodyPr wrap="square" lIns="68580" tIns="34290" rIns="68580" bIns="34290" anchor="t">
            <a:spAutoFit/>
          </a:bodyPr>
          <a:p>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过程性评价政策</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ustDataLst>
      <p:tags r:id="rId1"/>
    </p:custData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文本框 27"/>
          <p:cNvSpPr/>
          <p:nvPr/>
        </p:nvSpPr>
        <p:spPr>
          <a:xfrm>
            <a:off x="1073150" y="1049655"/>
            <a:ext cx="3495675" cy="2823210"/>
          </a:xfrm>
          <a:prstGeom prst="rect">
            <a:avLst/>
          </a:prstGeom>
          <a:noFill/>
          <a:ln w="9525">
            <a:noFill/>
          </a:ln>
        </p:spPr>
        <p:txBody>
          <a:bodyPr lIns="68580" tIns="34290" rIns="68580" bIns="34290" anchor="t">
            <a:spAutoFit/>
          </a:bodyPr>
          <a:p>
            <a:r>
              <a:rPr lang="en-US" altLang="zh-CN" sz="17900" dirty="0">
                <a:latin typeface="Arial Black" panose="020B0A04020102020204" pitchFamily="34" charset="0"/>
                <a:ea typeface="宋体" panose="02010600030101010101" pitchFamily="2" charset="-122"/>
                <a:sym typeface="Arial Black" panose="020B0A04020102020204" pitchFamily="34" charset="0"/>
              </a:rPr>
              <a:t>05</a:t>
            </a:r>
            <a:endParaRPr lang="zh-CN" altLang="en-US" sz="17900" dirty="0">
              <a:latin typeface="Arial Black" panose="020B0A04020102020204" pitchFamily="34" charset="0"/>
              <a:ea typeface="宋体" panose="02010600030101010101" pitchFamily="2" charset="-122"/>
              <a:sym typeface="Arial Black" panose="020B0A04020102020204" pitchFamily="34" charset="0"/>
            </a:endParaRPr>
          </a:p>
        </p:txBody>
      </p:sp>
      <p:sp>
        <p:nvSpPr>
          <p:cNvPr id="34818" name="任意多边形 28"/>
          <p:cNvSpPr/>
          <p:nvPr/>
        </p:nvSpPr>
        <p:spPr>
          <a:xfrm rot="-5400000" flipV="1">
            <a:off x="-1804987" y="1984375"/>
            <a:ext cx="4694237" cy="1082675"/>
          </a:xfrm>
          <a:custGeom>
            <a:avLst/>
            <a:gdLst/>
            <a:ahLst/>
            <a:cxnLst>
              <a:cxn ang="0">
                <a:pos x="3519973" y="812301"/>
              </a:cxn>
              <a:cxn ang="0">
                <a:pos x="3519973" y="771229"/>
              </a:cxn>
              <a:cxn ang="0">
                <a:pos x="1821470" y="0"/>
              </a:cxn>
              <a:cxn ang="0">
                <a:pos x="0" y="812301"/>
              </a:cxn>
              <a:cxn ang="0">
                <a:pos x="3519973" y="812301"/>
              </a:cxn>
            </a:cxnLst>
            <a:pathLst>
              <a:path w="6260239" h="1443042">
                <a:moveTo>
                  <a:pt x="6260239" y="1443042"/>
                </a:moveTo>
                <a:lnTo>
                  <a:pt x="6260239" y="1370077"/>
                </a:lnTo>
                <a:lnTo>
                  <a:pt x="3239468" y="0"/>
                </a:lnTo>
                <a:lnTo>
                  <a:pt x="0" y="1443042"/>
                </a:lnTo>
                <a:lnTo>
                  <a:pt x="6260239" y="1443042"/>
                </a:lnTo>
                <a:close/>
              </a:path>
            </a:pathLst>
          </a:custGeom>
          <a:solidFill>
            <a:srgbClr val="54B6DA"/>
          </a:solidFill>
          <a:ln w="9525">
            <a:noFill/>
          </a:ln>
        </p:spPr>
        <p:txBody>
          <a:bodyPr/>
          <a:p>
            <a:endParaRPr lang="zh-CN" altLang="en-US"/>
          </a:p>
        </p:txBody>
      </p:sp>
      <p:sp>
        <p:nvSpPr>
          <p:cNvPr id="34819" name="任意多边形 26"/>
          <p:cNvSpPr/>
          <p:nvPr/>
        </p:nvSpPr>
        <p:spPr>
          <a:xfrm rot="-5400000" flipV="1">
            <a:off x="-1917700" y="2203450"/>
            <a:ext cx="4797425" cy="1082675"/>
          </a:xfrm>
          <a:custGeom>
            <a:avLst/>
            <a:gdLst/>
            <a:ahLst/>
            <a:cxnLst>
              <a:cxn ang="0">
                <a:pos x="3598096" y="812302"/>
              </a:cxn>
              <a:cxn ang="0">
                <a:pos x="1808395" y="0"/>
              </a:cxn>
              <a:cxn ang="0">
                <a:pos x="0" y="806136"/>
              </a:cxn>
              <a:cxn ang="0">
                <a:pos x="0" y="812302"/>
              </a:cxn>
              <a:cxn ang="0">
                <a:pos x="3598096" y="812302"/>
              </a:cxn>
            </a:cxnLst>
            <a:pathLst>
              <a:path w="6396518" h="1443041">
                <a:moveTo>
                  <a:pt x="6396518" y="1443041"/>
                </a:moveTo>
                <a:lnTo>
                  <a:pt x="3214875" y="0"/>
                </a:lnTo>
                <a:lnTo>
                  <a:pt x="0" y="1432086"/>
                </a:lnTo>
                <a:lnTo>
                  <a:pt x="0" y="1443041"/>
                </a:lnTo>
                <a:lnTo>
                  <a:pt x="6396518" y="1443041"/>
                </a:lnTo>
                <a:close/>
              </a:path>
            </a:pathLst>
          </a:custGeom>
          <a:solidFill>
            <a:srgbClr val="3A3A3A"/>
          </a:solidFill>
          <a:ln w="9525">
            <a:noFill/>
          </a:ln>
        </p:spPr>
        <p:txBody>
          <a:bodyPr/>
          <a:p>
            <a:endParaRPr lang="zh-CN" altLang="en-US"/>
          </a:p>
        </p:txBody>
      </p:sp>
      <p:sp>
        <p:nvSpPr>
          <p:cNvPr id="34820" name="直接连接符 8"/>
          <p:cNvSpPr/>
          <p:nvPr/>
        </p:nvSpPr>
        <p:spPr>
          <a:xfrm rot="-5400000" flipV="1">
            <a:off x="-396875" y="477838"/>
            <a:ext cx="1814513" cy="828675"/>
          </a:xfrm>
          <a:prstGeom prst="line">
            <a:avLst/>
          </a:prstGeom>
          <a:ln w="6350" cap="flat" cmpd="sng">
            <a:solidFill>
              <a:srgbClr val="3A3A3A"/>
            </a:solidFill>
            <a:prstDash val="solid"/>
            <a:round/>
            <a:headEnd type="none" w="med" len="med"/>
            <a:tailEnd type="none" w="med" len="med"/>
          </a:ln>
        </p:spPr>
      </p:sp>
      <p:sp>
        <p:nvSpPr>
          <p:cNvPr id="34821" name="文本框 10"/>
          <p:cNvSpPr/>
          <p:nvPr/>
        </p:nvSpPr>
        <p:spPr>
          <a:xfrm>
            <a:off x="1476375" y="2179955"/>
            <a:ext cx="842010" cy="760730"/>
          </a:xfrm>
          <a:prstGeom prst="rect">
            <a:avLst/>
          </a:prstGeom>
          <a:noFill/>
          <a:ln w="9525">
            <a:noFill/>
          </a:ln>
        </p:spPr>
        <p:txBody>
          <a:bodyPr wrap="none" lIns="68580" tIns="34290" rIns="68580" bIns="34290" anchor="t">
            <a:spAutoFit/>
          </a:bodyPr>
          <a:p>
            <a:r>
              <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05</a:t>
            </a:r>
            <a:endPar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23" name="任意多边形 32"/>
          <p:cNvSpPr/>
          <p:nvPr/>
        </p:nvSpPr>
        <p:spPr>
          <a:xfrm rot="2700000">
            <a:off x="8786813" y="2262188"/>
            <a:ext cx="712787" cy="712787"/>
          </a:xfrm>
          <a:custGeom>
            <a:avLst/>
            <a:gdLst/>
            <a:ahLst/>
            <a:cxnLst>
              <a:cxn ang="0">
                <a:pos x="0" y="0"/>
              </a:cxn>
              <a:cxn ang="0">
                <a:pos x="534449" y="534449"/>
              </a:cxn>
              <a:cxn ang="0">
                <a:pos x="0" y="534449"/>
              </a:cxn>
              <a:cxn ang="0">
                <a:pos x="0" y="0"/>
              </a:cxn>
            </a:cxnLst>
            <a:pathLst>
              <a:path w="950633" h="950633">
                <a:moveTo>
                  <a:pt x="0" y="0"/>
                </a:moveTo>
                <a:lnTo>
                  <a:pt x="950633" y="950633"/>
                </a:lnTo>
                <a:lnTo>
                  <a:pt x="0" y="950633"/>
                </a:lnTo>
                <a:lnTo>
                  <a:pt x="0" y="0"/>
                </a:lnTo>
                <a:close/>
              </a:path>
            </a:pathLst>
          </a:custGeom>
          <a:solidFill>
            <a:srgbClr val="54B6DA"/>
          </a:solidFill>
          <a:ln w="9525">
            <a:noFill/>
          </a:ln>
        </p:spPr>
        <p:txBody>
          <a:bodyPr/>
          <a:p>
            <a:endParaRPr lang="zh-CN" altLang="en-US"/>
          </a:p>
        </p:txBody>
      </p:sp>
      <p:sp>
        <p:nvSpPr>
          <p:cNvPr id="34825" name="矩形 12"/>
          <p:cNvSpPr/>
          <p:nvPr/>
        </p:nvSpPr>
        <p:spPr>
          <a:xfrm>
            <a:off x="4023995" y="2176780"/>
            <a:ext cx="4626610" cy="668655"/>
          </a:xfrm>
          <a:prstGeom prst="rect">
            <a:avLst/>
          </a:prstGeom>
          <a:noFill/>
          <a:ln w="9525">
            <a:noFill/>
          </a:ln>
        </p:spPr>
        <p:txBody>
          <a:bodyPr wrap="square" lIns="68580" tIns="34290" rIns="68580" bIns="34290" anchor="t">
            <a:spAutoFit/>
          </a:bodyPr>
          <a:p>
            <a:pPr algn="ctr"/>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报名、学习时间节点</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26" name="直接连接符 15"/>
          <p:cNvSpPr/>
          <p:nvPr/>
        </p:nvSpPr>
        <p:spPr>
          <a:xfrm>
            <a:off x="2633028" y="2037080"/>
            <a:ext cx="0" cy="1068388"/>
          </a:xfrm>
          <a:prstGeom prst="line">
            <a:avLst/>
          </a:prstGeom>
          <a:ln w="6350" cap="flat" cmpd="sng">
            <a:solidFill>
              <a:srgbClr val="3A3A3A"/>
            </a:solidFill>
            <a:prstDash val="solid"/>
            <a:round/>
            <a:headEnd type="none" w="med" len="med"/>
            <a:tailEnd type="none" w="med" len="med"/>
          </a:ln>
        </p:spPr>
      </p:sp>
    </p:spTree>
    <p:custDataLst>
      <p:tags r:id="rId1"/>
    </p:custData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5" name="组合 20"/>
          <p:cNvGrpSpPr/>
          <p:nvPr/>
        </p:nvGrpSpPr>
        <p:grpSpPr>
          <a:xfrm>
            <a:off x="374650" y="336550"/>
            <a:ext cx="412750" cy="377825"/>
            <a:chOff x="0" y="0"/>
            <a:chExt cx="791878" cy="726342"/>
          </a:xfrm>
        </p:grpSpPr>
        <p:sp>
          <p:nvSpPr>
            <p:cNvPr id="26626"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26627" name="矩形 29"/>
            <p:cNvSpPr/>
            <p:nvPr/>
          </p:nvSpPr>
          <p:spPr>
            <a:xfrm>
              <a:off x="217720" y="152184"/>
              <a:ext cx="574158" cy="574158"/>
            </a:xfrm>
            <a:prstGeom prst="rect">
              <a:avLst/>
            </a:prstGeom>
            <a:solidFill>
              <a:srgbClr val="FFFFFF"/>
            </a:solidFill>
            <a:ln w="38100" cap="flat" cmpd="sng">
              <a:solidFill>
                <a:srgbClr val="65BCDD"/>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26628" name="直接连接符 17"/>
          <p:cNvSpPr/>
          <p:nvPr/>
        </p:nvSpPr>
        <p:spPr>
          <a:xfrm flipV="1">
            <a:off x="965200" y="708025"/>
            <a:ext cx="7694613" cy="12700"/>
          </a:xfrm>
          <a:prstGeom prst="line">
            <a:avLst/>
          </a:prstGeom>
          <a:ln w="19050" cap="flat" cmpd="sng">
            <a:solidFill>
              <a:srgbClr val="65BCDD"/>
            </a:solidFill>
            <a:prstDash val="solid"/>
            <a:round/>
            <a:headEnd type="none" w="med" len="med"/>
            <a:tailEnd type="none" w="med" len="med"/>
          </a:ln>
        </p:spPr>
      </p:sp>
      <p:sp>
        <p:nvSpPr>
          <p:cNvPr id="26630" name="文本框 16"/>
          <p:cNvSpPr/>
          <p:nvPr/>
        </p:nvSpPr>
        <p:spPr>
          <a:xfrm>
            <a:off x="911225" y="279400"/>
            <a:ext cx="5745163"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rPr>
              <a:t>报名、学习时间节点</a:t>
            </a:r>
            <a:endParaRPr lang="zh-CN" altLang="en-US" sz="2100" dirty="0">
              <a:latin typeface="微软雅黑" panose="020B0503020204020204" pitchFamily="34" charset="-122"/>
              <a:ea typeface="微软雅黑" panose="020B0503020204020204" pitchFamily="34" charset="-122"/>
            </a:endParaRPr>
          </a:p>
        </p:txBody>
      </p:sp>
      <p:sp>
        <p:nvSpPr>
          <p:cNvPr id="2" name="文本框 1"/>
          <p:cNvSpPr txBox="1"/>
          <p:nvPr/>
        </p:nvSpPr>
        <p:spPr>
          <a:xfrm>
            <a:off x="788035" y="728345"/>
            <a:ext cx="7872095" cy="4030980"/>
          </a:xfrm>
          <a:prstGeom prst="rect">
            <a:avLst/>
          </a:prstGeom>
          <a:noFill/>
        </p:spPr>
        <p:txBody>
          <a:bodyPr wrap="square" rtlCol="0" anchor="t">
            <a:spAutoFit/>
          </a:bodyPr>
          <a:p>
            <a:pPr marL="342900" indent="-342900">
              <a:lnSpc>
                <a:spcPct val="200000"/>
              </a:lnSpc>
              <a:buFont typeface="Wingdings" panose="05000000000000000000" charset="0"/>
              <a:buChar char="l"/>
            </a:pPr>
            <a:r>
              <a:rPr lang="zh-CN" altLang="en-US" sz="1600" dirty="0" smtClean="0">
                <a:latin typeface="微软雅黑" panose="020B0503020204020204" pitchFamily="34" charset="-122"/>
                <a:ea typeface="微软雅黑" panose="020B0503020204020204" pitchFamily="34" charset="-122"/>
                <a:sym typeface="+mn-ea"/>
              </a:rPr>
              <a:t>报名起止时间：202</a:t>
            </a:r>
            <a:r>
              <a:rPr lang="en-US" altLang="zh-CN" sz="1600" dirty="0" smtClean="0">
                <a:latin typeface="微软雅黑" panose="020B0503020204020204" pitchFamily="34" charset="-122"/>
                <a:ea typeface="微软雅黑" panose="020B0503020204020204" pitchFamily="34" charset="-122"/>
                <a:sym typeface="+mn-ea"/>
              </a:rPr>
              <a:t>4</a:t>
            </a:r>
            <a:r>
              <a:rPr lang="zh-CN" altLang="en-US" sz="1600" dirty="0" smtClean="0">
                <a:latin typeface="微软雅黑" panose="020B0503020204020204" pitchFamily="34" charset="-122"/>
                <a:ea typeface="微软雅黑" panose="020B0503020204020204" pitchFamily="34" charset="-122"/>
                <a:sym typeface="+mn-ea"/>
              </a:rPr>
              <a:t>年</a:t>
            </a:r>
            <a:r>
              <a:rPr lang="en-US" altLang="zh-CN" sz="1600" dirty="0" smtClean="0">
                <a:latin typeface="微软雅黑" panose="020B0503020204020204" pitchFamily="34" charset="-122"/>
                <a:ea typeface="微软雅黑" panose="020B0503020204020204" pitchFamily="34" charset="-122"/>
                <a:sym typeface="+mn-ea"/>
              </a:rPr>
              <a:t>9</a:t>
            </a:r>
            <a:r>
              <a:rPr lang="zh-CN" altLang="en-US" sz="1600" dirty="0" smtClean="0">
                <a:latin typeface="微软雅黑" panose="020B0503020204020204" pitchFamily="34" charset="-122"/>
                <a:ea typeface="微软雅黑" panose="020B0503020204020204" pitchFamily="34" charset="-122"/>
                <a:sym typeface="+mn-ea"/>
              </a:rPr>
              <a:t>月</a:t>
            </a:r>
            <a:r>
              <a:rPr lang="en-US" altLang="zh-CN" sz="1600" dirty="0" smtClean="0">
                <a:latin typeface="微软雅黑" panose="020B0503020204020204" pitchFamily="34" charset="-122"/>
                <a:ea typeface="微软雅黑" panose="020B0503020204020204" pitchFamily="34" charset="-122"/>
                <a:sym typeface="+mn-ea"/>
              </a:rPr>
              <a:t>2</a:t>
            </a:r>
            <a:r>
              <a:rPr lang="zh-CN" altLang="en-US" sz="1600" dirty="0" smtClean="0">
                <a:latin typeface="微软雅黑" panose="020B0503020204020204" pitchFamily="34" charset="-122"/>
                <a:ea typeface="微软雅黑" panose="020B0503020204020204" pitchFamily="34" charset="-122"/>
                <a:sym typeface="+mn-ea"/>
              </a:rPr>
              <a:t>日--</a:t>
            </a:r>
            <a:r>
              <a:rPr lang="en-US" altLang="zh-CN" sz="1600" dirty="0" smtClean="0">
                <a:latin typeface="微软雅黑" panose="020B0503020204020204" pitchFamily="34" charset="-122"/>
                <a:ea typeface="微软雅黑" panose="020B0503020204020204" pitchFamily="34" charset="-122"/>
                <a:sym typeface="+mn-ea"/>
              </a:rPr>
              <a:t>9</a:t>
            </a:r>
            <a:r>
              <a:rPr lang="zh-CN" altLang="en-US" sz="1600" dirty="0" smtClean="0">
                <a:latin typeface="微软雅黑" panose="020B0503020204020204" pitchFamily="34" charset="-122"/>
                <a:ea typeface="微软雅黑" panose="020B0503020204020204" pitchFamily="34" charset="-122"/>
                <a:sym typeface="+mn-ea"/>
              </a:rPr>
              <a:t>月</a:t>
            </a:r>
            <a:r>
              <a:rPr lang="en-US" sz="1600" dirty="0" smtClean="0">
                <a:latin typeface="微软雅黑" panose="020B0503020204020204" pitchFamily="34" charset="-122"/>
                <a:ea typeface="微软雅黑" panose="020B0503020204020204" pitchFamily="34" charset="-122"/>
                <a:sym typeface="+mn-ea"/>
              </a:rPr>
              <a:t>20</a:t>
            </a:r>
            <a:r>
              <a:rPr lang="zh-CN" altLang="en-US" sz="1600" dirty="0" smtClean="0">
                <a:latin typeface="微软雅黑" panose="020B0503020204020204" pitchFamily="34" charset="-122"/>
                <a:ea typeface="微软雅黑" panose="020B0503020204020204" pitchFamily="34" charset="-122"/>
                <a:sym typeface="+mn-ea"/>
              </a:rPr>
              <a:t>日18:00</a:t>
            </a:r>
            <a:endParaRPr lang="en-US" altLang="zh-CN" sz="1600" dirty="0" smtClean="0">
              <a:solidFill>
                <a:schemeClr val="tx1"/>
              </a:solidFill>
              <a:latin typeface="微软雅黑" panose="020B0503020204020204" pitchFamily="34" charset="-122"/>
              <a:ea typeface="微软雅黑" panose="020B0503020204020204" pitchFamily="34" charset="-122"/>
            </a:endParaRPr>
          </a:p>
          <a:p>
            <a:pPr marL="342900" indent="-342900">
              <a:lnSpc>
                <a:spcPct val="200000"/>
              </a:lnSpc>
              <a:buFont typeface="Wingdings" panose="05000000000000000000" charset="0"/>
              <a:buChar char="l"/>
            </a:pPr>
            <a:r>
              <a:rPr lang="zh-CN" altLang="en-US" sz="1600" dirty="0" smtClean="0">
                <a:latin typeface="微软雅黑" panose="020B0503020204020204" pitchFamily="34" charset="-122"/>
                <a:ea typeface="微软雅黑" panose="020B0503020204020204" pitchFamily="34" charset="-122"/>
                <a:sym typeface="+mn-ea"/>
              </a:rPr>
              <a:t>学习截止时间：</a:t>
            </a:r>
            <a:r>
              <a:rPr sz="1600" dirty="0" smtClean="0">
                <a:latin typeface="微软雅黑" panose="020B0503020204020204" pitchFamily="34" charset="-122"/>
                <a:ea typeface="微软雅黑" panose="020B0503020204020204" pitchFamily="34" charset="-122"/>
                <a:sym typeface="+mn-ea"/>
              </a:rPr>
              <a:t>所选考期对应的笔试考试结束当日24点</a:t>
            </a:r>
            <a:endParaRPr sz="1600" dirty="0" smtClean="0">
              <a:latin typeface="微软雅黑" panose="020B0503020204020204" pitchFamily="34" charset="-122"/>
              <a:ea typeface="微软雅黑" panose="020B0503020204020204" pitchFamily="34" charset="-122"/>
              <a:sym typeface="+mn-ea"/>
            </a:endParaRPr>
          </a:p>
          <a:p>
            <a:pPr marL="342900" indent="-342900">
              <a:lnSpc>
                <a:spcPct val="200000"/>
              </a:lnSpc>
              <a:buFont typeface="Wingdings" panose="05000000000000000000" charset="0"/>
              <a:buChar char="l"/>
            </a:pPr>
            <a:r>
              <a:rPr lang="zh-CN" altLang="en-US" sz="1600" dirty="0" smtClean="0">
                <a:latin typeface="微软雅黑" panose="020B0503020204020204" pitchFamily="34" charset="-122"/>
                <a:ea typeface="微软雅黑" panose="020B0503020204020204" pitchFamily="34" charset="-122"/>
                <a:sym typeface="+mn-ea"/>
              </a:rPr>
              <a:t>综合测评：笔试前两周统一开放，具体以实际通知为准</a:t>
            </a:r>
            <a:endParaRPr lang="zh-CN" altLang="en-US" sz="1600" dirty="0" smtClean="0">
              <a:solidFill>
                <a:schemeClr val="tx1"/>
              </a:solidFill>
              <a:latin typeface="微软雅黑" panose="020B0503020204020204" pitchFamily="34" charset="-122"/>
              <a:ea typeface="微软雅黑" panose="020B0503020204020204" pitchFamily="34" charset="-122"/>
            </a:endParaRPr>
          </a:p>
          <a:p>
            <a:pPr marL="342900" indent="-342900">
              <a:lnSpc>
                <a:spcPct val="200000"/>
              </a:lnSpc>
              <a:buFont typeface="Wingdings" panose="05000000000000000000" charset="0"/>
              <a:buChar char="l"/>
            </a:pPr>
            <a:r>
              <a:rPr lang="zh-CN" altLang="en-US" sz="1600" dirty="0" smtClean="0">
                <a:latin typeface="微软雅黑" panose="020B0503020204020204" pitchFamily="34" charset="-122"/>
                <a:ea typeface="微软雅黑" panose="020B0503020204020204" pitchFamily="34" charset="-122"/>
                <a:sym typeface="+mn-ea"/>
              </a:rPr>
              <a:t>网络助学成绩有效期：</a:t>
            </a:r>
            <a:r>
              <a:rPr sz="1600" dirty="0" smtClean="0">
                <a:latin typeface="微软雅黑" panose="020B0503020204020204" pitchFamily="34" charset="-122"/>
                <a:ea typeface="微软雅黑" panose="020B0503020204020204" pitchFamily="34" charset="-122"/>
                <a:sym typeface="+mn-ea"/>
              </a:rPr>
              <a:t>连续2个考期 (含报名当期) ，具体以报名公告及政策为准</a:t>
            </a:r>
            <a:endParaRPr sz="1600" dirty="0" smtClean="0">
              <a:latin typeface="微软雅黑" panose="020B0503020204020204" pitchFamily="34" charset="-122"/>
              <a:ea typeface="微软雅黑" panose="020B0503020204020204" pitchFamily="34" charset="-122"/>
              <a:sym typeface="+mn-ea"/>
            </a:endParaRPr>
          </a:p>
          <a:p>
            <a:pPr>
              <a:lnSpc>
                <a:spcPct val="200000"/>
              </a:lnSpc>
              <a:buFont typeface="Wingdings" panose="05000000000000000000" charset="0"/>
            </a:pPr>
            <a:r>
              <a:rPr lang="en-US" altLang="zh-CN" sz="1600" dirty="0" smtClean="0">
                <a:latin typeface="微软雅黑" panose="020B0503020204020204" pitchFamily="34" charset="-122"/>
                <a:ea typeface="微软雅黑" panose="020B0503020204020204" pitchFamily="34" charset="-122"/>
                <a:sym typeface="+mn-ea"/>
              </a:rPr>
              <a:t>      </a:t>
            </a:r>
            <a:r>
              <a:rPr lang="zh-CN" altLang="en-US" sz="1600" u="sng" dirty="0" smtClean="0">
                <a:latin typeface="微软雅黑" panose="020B0503020204020204" pitchFamily="34" charset="-122"/>
                <a:ea typeface="微软雅黑" panose="020B0503020204020204" pitchFamily="34" charset="-122"/>
                <a:sym typeface="+mn-ea"/>
              </a:rPr>
              <a:t>若报名当期统考成绩通过，有效期立即失效，第二考期不可使用。</a:t>
            </a:r>
            <a:endParaRPr lang="zh-CN" altLang="en-US" sz="1600" dirty="0" smtClean="0">
              <a:latin typeface="微软雅黑" panose="020B0503020204020204" pitchFamily="34" charset="-122"/>
              <a:ea typeface="微软雅黑" panose="020B0503020204020204" pitchFamily="34" charset="-122"/>
              <a:sym typeface="+mn-ea"/>
            </a:endParaRPr>
          </a:p>
          <a:p>
            <a:pPr marL="342900" indent="-342900">
              <a:lnSpc>
                <a:spcPct val="200000"/>
              </a:lnSpc>
              <a:buFont typeface="Wingdings" panose="05000000000000000000" charset="0"/>
              <a:buChar char="l"/>
            </a:pPr>
            <a:r>
              <a:rPr lang="zh-CN" altLang="en-US" sz="1600" dirty="0" smtClean="0">
                <a:latin typeface="微软雅黑" panose="020B0503020204020204" pitchFamily="34" charset="-122"/>
                <a:ea typeface="微软雅黑" panose="020B0503020204020204" pitchFamily="34" charset="-122"/>
                <a:sym typeface="+mn-ea"/>
              </a:rPr>
              <a:t>网络助学报名咨询及学习过程中的技术支持：</a:t>
            </a:r>
            <a:endParaRPr lang="zh-CN" altLang="en-US" sz="1600" dirty="0" smtClean="0">
              <a:latin typeface="微软雅黑" panose="020B0503020204020204" pitchFamily="34" charset="-122"/>
              <a:ea typeface="微软雅黑" panose="020B0503020204020204" pitchFamily="34" charset="-122"/>
            </a:endParaRPr>
          </a:p>
          <a:p>
            <a:pPr>
              <a:lnSpc>
                <a:spcPct val="200000"/>
              </a:lnSpc>
              <a:buFont typeface="Wingdings" panose="05000000000000000000" charset="0"/>
            </a:pPr>
            <a:r>
              <a:rPr lang="en-US" sz="1600" b="1" dirty="0" smtClean="0">
                <a:solidFill>
                  <a:srgbClr val="C00000"/>
                </a:solidFill>
                <a:latin typeface="微软雅黑" panose="020B0503020204020204" pitchFamily="34" charset="-122"/>
                <a:ea typeface="微软雅黑" panose="020B0503020204020204" pitchFamily="34" charset="-122"/>
              </a:rPr>
              <a:t>     </a:t>
            </a:r>
            <a:r>
              <a:rPr sz="1600" b="1" dirty="0" smtClean="0">
                <a:solidFill>
                  <a:srgbClr val="C00000"/>
                </a:solidFill>
                <a:latin typeface="微软雅黑" panose="020B0503020204020204" pitchFamily="34" charset="-122"/>
                <a:ea typeface="微软雅黑" panose="020B0503020204020204" pitchFamily="34" charset="-122"/>
              </a:rPr>
              <a:t>固话：0591-86088777；微信咨询（只限添加微信）：18059353777</a:t>
            </a:r>
            <a:endParaRPr sz="1600" b="1" dirty="0" smtClean="0">
              <a:solidFill>
                <a:srgbClr val="C00000"/>
              </a:solidFill>
              <a:latin typeface="微软雅黑" panose="020B0503020204020204" pitchFamily="34" charset="-122"/>
              <a:ea typeface="微软雅黑" panose="020B0503020204020204" pitchFamily="34" charset="-122"/>
            </a:endParaRPr>
          </a:p>
          <a:p>
            <a:pPr>
              <a:lnSpc>
                <a:spcPct val="200000"/>
              </a:lnSpc>
              <a:buFont typeface="Wingdings" panose="05000000000000000000" charset="0"/>
            </a:pPr>
            <a:r>
              <a:rPr lang="en-US" sz="1600" b="1" dirty="0" smtClean="0">
                <a:solidFill>
                  <a:srgbClr val="C00000"/>
                </a:solidFill>
                <a:latin typeface="微软雅黑" panose="020B0503020204020204" pitchFamily="34" charset="-122"/>
                <a:ea typeface="微软雅黑" panose="020B0503020204020204" pitchFamily="34" charset="-122"/>
              </a:rPr>
              <a:t>     24</a:t>
            </a:r>
            <a:r>
              <a:rPr lang="zh-CN" altLang="en-US" sz="1600" b="1" dirty="0" smtClean="0">
                <a:solidFill>
                  <a:srgbClr val="C00000"/>
                </a:solidFill>
                <a:latin typeface="微软雅黑" panose="020B0503020204020204" pitchFamily="34" charset="-122"/>
                <a:ea typeface="微软雅黑" panose="020B0503020204020204" pitchFamily="34" charset="-122"/>
              </a:rPr>
              <a:t>小时客户服务电话：</a:t>
            </a:r>
            <a:r>
              <a:rPr lang="en-US" altLang="zh-CN" sz="1600" b="1" dirty="0" smtClean="0">
                <a:solidFill>
                  <a:srgbClr val="C00000"/>
                </a:solidFill>
                <a:latin typeface="微软雅黑" panose="020B0503020204020204" pitchFamily="34" charset="-122"/>
                <a:ea typeface="微软雅黑" panose="020B0503020204020204" pitchFamily="34" charset="-122"/>
              </a:rPr>
              <a:t>4008135555</a:t>
            </a:r>
            <a:endParaRPr lang="zh-CN" altLang="en-US" sz="160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5" name="组合 20"/>
          <p:cNvGrpSpPr/>
          <p:nvPr/>
        </p:nvGrpSpPr>
        <p:grpSpPr>
          <a:xfrm>
            <a:off x="374650" y="336550"/>
            <a:ext cx="412750" cy="377825"/>
            <a:chOff x="0" y="0"/>
            <a:chExt cx="791878" cy="726342"/>
          </a:xfrm>
        </p:grpSpPr>
        <p:sp>
          <p:nvSpPr>
            <p:cNvPr id="26626"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26627" name="矩形 29"/>
            <p:cNvSpPr/>
            <p:nvPr/>
          </p:nvSpPr>
          <p:spPr>
            <a:xfrm>
              <a:off x="217720" y="152184"/>
              <a:ext cx="574158" cy="574158"/>
            </a:xfrm>
            <a:prstGeom prst="rect">
              <a:avLst/>
            </a:prstGeom>
            <a:solidFill>
              <a:srgbClr val="FFFFFF"/>
            </a:solidFill>
            <a:ln w="38100" cap="flat" cmpd="sng">
              <a:solidFill>
                <a:srgbClr val="65BCDD"/>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26628" name="直接连接符 17"/>
          <p:cNvSpPr/>
          <p:nvPr/>
        </p:nvSpPr>
        <p:spPr>
          <a:xfrm flipV="1">
            <a:off x="965200" y="708025"/>
            <a:ext cx="7694613" cy="12700"/>
          </a:xfrm>
          <a:prstGeom prst="line">
            <a:avLst/>
          </a:prstGeom>
          <a:ln w="19050" cap="flat" cmpd="sng">
            <a:solidFill>
              <a:srgbClr val="65BCDD"/>
            </a:solidFill>
            <a:prstDash val="solid"/>
            <a:round/>
            <a:headEnd type="none" w="med" len="med"/>
            <a:tailEnd type="none" w="med" len="med"/>
          </a:ln>
        </p:spPr>
      </p:sp>
      <p:sp>
        <p:nvSpPr>
          <p:cNvPr id="26630" name="文本框 16"/>
          <p:cNvSpPr/>
          <p:nvPr/>
        </p:nvSpPr>
        <p:spPr>
          <a:xfrm>
            <a:off x="911225" y="279400"/>
            <a:ext cx="5745163" cy="714375"/>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rPr>
              <a:t>过程性评价政策</a:t>
            </a:r>
            <a:endParaRPr lang="zh-CN" altLang="en-US" sz="2100" dirty="0">
              <a:latin typeface="微软雅黑" panose="020B0503020204020204" pitchFamily="34" charset="-122"/>
              <a:ea typeface="微软雅黑" panose="020B0503020204020204" pitchFamily="34" charset="-122"/>
            </a:endParaRPr>
          </a:p>
          <a:p>
            <a:endParaRPr lang="zh-CN" altLang="en-US" sz="2100" dirty="0">
              <a:latin typeface="微软雅黑" panose="020B0503020204020204" pitchFamily="34" charset="-122"/>
              <a:ea typeface="微软雅黑" panose="020B0503020204020204" pitchFamily="34" charset="-122"/>
            </a:endParaRPr>
          </a:p>
        </p:txBody>
      </p:sp>
      <p:sp>
        <p:nvSpPr>
          <p:cNvPr id="20" name="文本框 30"/>
          <p:cNvSpPr>
            <a:spLocks noChangeArrowheads="1"/>
          </p:cNvSpPr>
          <p:nvPr/>
        </p:nvSpPr>
        <p:spPr bwMode="auto">
          <a:xfrm>
            <a:off x="964565" y="861060"/>
            <a:ext cx="616712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5000"/>
              </a:spcBef>
              <a:buFont typeface="Arial" panose="020B0604020202020204" pitchFamily="34" charset="0"/>
              <a:buChar char="•"/>
              <a:defRPr sz="24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15000"/>
              </a:spcBef>
              <a:buFont typeface="Arial" panose="020B0604020202020204" pitchFamily="34" charset="0"/>
              <a:buChar char="–"/>
              <a:defRPr sz="21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15000"/>
              </a:spcBef>
              <a:buFont typeface="Arial" panose="020B0604020202020204" pitchFamily="34" charset="0"/>
              <a:buChar char="•"/>
              <a:defRPr>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9pPr>
          </a:lstStyle>
          <a:p>
            <a:pPr eaLnBrk="1" fontAlgn="base" hangingPunct="1">
              <a:spcBef>
                <a:spcPct val="0"/>
              </a:spcBef>
              <a:buFont typeface="Arial" panose="020B0604020202020204" pitchFamily="34" charset="0"/>
              <a:buNone/>
            </a:pPr>
            <a:r>
              <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rPr>
              <a:t>什么是网络助学过程性评价</a:t>
            </a:r>
            <a:endPar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endParaRPr>
          </a:p>
        </p:txBody>
      </p:sp>
      <p:sp>
        <p:nvSpPr>
          <p:cNvPr id="2" name="文本框 30"/>
          <p:cNvSpPr>
            <a:spLocks noChangeArrowheads="1"/>
          </p:cNvSpPr>
          <p:nvPr/>
        </p:nvSpPr>
        <p:spPr bwMode="auto">
          <a:xfrm>
            <a:off x="788035" y="1214755"/>
            <a:ext cx="787273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5000"/>
              </a:spcBef>
              <a:buFont typeface="Arial" panose="020B0604020202020204" pitchFamily="34" charset="0"/>
              <a:buChar char="•"/>
              <a:defRPr sz="24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15000"/>
              </a:spcBef>
              <a:buFont typeface="Arial" panose="020B0604020202020204" pitchFamily="34" charset="0"/>
              <a:buChar char="–"/>
              <a:defRPr sz="21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15000"/>
              </a:spcBef>
              <a:buFont typeface="Arial" panose="020B0604020202020204" pitchFamily="34" charset="0"/>
              <a:buChar char="•"/>
              <a:defRPr>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9pPr>
          </a:lstStyle>
          <a:p>
            <a:pPr indent="457200" eaLnBrk="1" hangingPunct="1">
              <a:lnSpc>
                <a:spcPct val="150000"/>
              </a:lnSpc>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根据全国高等教育自学考试指导委员会《高等教育自学考试网络助学综合评价标准体系》（试行）（考委办[2013]9号）和《福建省教育考试院关于做好高等教育自学考试网络助学课程过程性评价数据报送工作的通知》（闽考院自[2019]10号）等文件精神，我校已建设并开通高等教育自学考试网络助学平台（简称“网络助学平台”）。“网络助学平台”向我校考生提供优质网络教育资源、开展过程性评价及网络助学。</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indent="457200" eaLnBrk="1" hangingPunct="1">
              <a:lnSpc>
                <a:spcPct val="150000"/>
              </a:lnSpc>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参加高等教育自学考试网络助学过程性评价的考生，在学习结束后，可取得过程性评价成绩。过程性评价成绩以30%的比例计入考试科目总成绩。</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457200" eaLnBrk="1" hangingPunct="1">
              <a:lnSpc>
                <a:spcPct val="150000"/>
              </a:lnSpc>
              <a:spcBef>
                <a:spcPct val="0"/>
              </a:spcBef>
              <a:buFont typeface="Arial" panose="020B0604020202020204" pitchFamily="34" charset="0"/>
              <a:buNone/>
            </a:pPr>
            <a:r>
              <a:rPr lang="zh-CN" altLang="en-US" sz="16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课程最终成绩=过程性评价成绩×30% + 国家统考笔试成绩×70%。</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indent="457200" eaLnBrk="1" hangingPunct="1">
              <a:lnSpc>
                <a:spcPct val="150000"/>
              </a:lnSpc>
              <a:spcBef>
                <a:spcPct val="0"/>
              </a:spcBef>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举例：某考生报考大学语文课程，统考成绩为</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58</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分，参加过程性评价后，获得网络助学成绩</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89.8</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分，折算后：</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89.8</a:t>
            </a:r>
            <a:r>
              <a:rPr lang="en-US" altLang="zh-CN" sz="1600">
                <a:latin typeface="微软雅黑" panose="020B0503020204020204" pitchFamily="34" charset="-122"/>
                <a:ea typeface="微软雅黑" panose="020B0503020204020204" pitchFamily="34" charset="-122"/>
                <a:cs typeface="微软雅黑" panose="020B0503020204020204" pitchFamily="34" charset="-122"/>
                <a:sym typeface="+mn-ea"/>
              </a:rPr>
              <a:t>*30%+58*70%=68</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分。</a:t>
            </a:r>
            <a:endParaRPr lang="zh-CN" altLang="en-US" sz="1600" strike="noStrike" noProof="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9703" name="组合 20"/>
          <p:cNvGrpSpPr/>
          <p:nvPr/>
        </p:nvGrpSpPr>
        <p:grpSpPr>
          <a:xfrm>
            <a:off x="374650" y="336550"/>
            <a:ext cx="412750" cy="377825"/>
            <a:chOff x="0" y="0"/>
            <a:chExt cx="791878" cy="726342"/>
          </a:xfrm>
        </p:grpSpPr>
        <p:sp>
          <p:nvSpPr>
            <p:cNvPr id="29704"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29705" name="矩形 29"/>
            <p:cNvSpPr/>
            <p:nvPr/>
          </p:nvSpPr>
          <p:spPr>
            <a:xfrm>
              <a:off x="217720" y="152184"/>
              <a:ext cx="574158" cy="574158"/>
            </a:xfrm>
            <a:prstGeom prst="rect">
              <a:avLst/>
            </a:prstGeom>
            <a:solidFill>
              <a:srgbClr val="FFFFFF"/>
            </a:solidFill>
            <a:ln w="38100" cap="flat" cmpd="sng">
              <a:solidFill>
                <a:srgbClr val="65BCDD"/>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29706" name="直接连接符 17"/>
          <p:cNvSpPr/>
          <p:nvPr/>
        </p:nvSpPr>
        <p:spPr>
          <a:xfrm flipV="1">
            <a:off x="965200" y="708025"/>
            <a:ext cx="7694613" cy="12700"/>
          </a:xfrm>
          <a:prstGeom prst="line">
            <a:avLst/>
          </a:prstGeom>
          <a:ln w="19050" cap="flat" cmpd="sng">
            <a:solidFill>
              <a:srgbClr val="65BCDD"/>
            </a:solidFill>
            <a:prstDash val="solid"/>
            <a:round/>
            <a:headEnd type="none" w="med" len="med"/>
            <a:tailEnd type="none" w="med" len="med"/>
          </a:ln>
        </p:spPr>
      </p:sp>
      <p:sp>
        <p:nvSpPr>
          <p:cNvPr id="29708" name="文本框 16"/>
          <p:cNvSpPr/>
          <p:nvPr/>
        </p:nvSpPr>
        <p:spPr>
          <a:xfrm>
            <a:off x="911225" y="279400"/>
            <a:ext cx="2199005"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rPr>
              <a:t>过程性评价政策</a:t>
            </a:r>
            <a:endParaRPr lang="zh-CN" altLang="en-US" sz="2100" dirty="0">
              <a:latin typeface="微软雅黑" panose="020B0503020204020204" pitchFamily="34" charset="-122"/>
              <a:ea typeface="微软雅黑" panose="020B0503020204020204" pitchFamily="34" charset="-122"/>
            </a:endParaRPr>
          </a:p>
        </p:txBody>
      </p:sp>
      <p:sp>
        <p:nvSpPr>
          <p:cNvPr id="1048612" name="文本框 10"/>
          <p:cNvSpPr txBox="1"/>
          <p:nvPr/>
        </p:nvSpPr>
        <p:spPr>
          <a:xfrm>
            <a:off x="965200" y="872490"/>
            <a:ext cx="5455920" cy="398780"/>
          </a:xfrm>
          <a:prstGeom prst="rect">
            <a:avLst/>
          </a:prstGeom>
          <a:noFill/>
        </p:spPr>
        <p:txBody>
          <a:bodyPr wrap="square" rtlCol="0">
            <a:spAutoFit/>
          </a:bodyPr>
          <a:p>
            <a:pPr>
              <a:buFont typeface="Wingdings" panose="05000000000000000000" charset="0"/>
            </a:pPr>
            <a:r>
              <a:rPr lang="en-US" altLang="zh-CN" sz="2000" b="1" dirty="0" smtClean="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b="1" dirty="0" smtClean="0">
                <a:latin typeface="微软雅黑" panose="020B0503020204020204" pitchFamily="34" charset="-122"/>
                <a:ea typeface="微软雅黑" panose="020B0503020204020204" pitchFamily="34" charset="-122"/>
                <a:cs typeface="微软雅黑" panose="020B0503020204020204" pitchFamily="34" charset="-122"/>
              </a:rPr>
              <a:t>网络助学过程性评价需要完成哪些学习内容？</a:t>
            </a:r>
            <a:endParaRPr lang="zh-CN" altLang="en-US" sz="2000" b="1"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8613" name="文本框 6"/>
          <p:cNvSpPr txBox="1"/>
          <p:nvPr/>
        </p:nvSpPr>
        <p:spPr>
          <a:xfrm>
            <a:off x="788035" y="1296670"/>
            <a:ext cx="7871460" cy="1198880"/>
          </a:xfrm>
          <a:prstGeom prst="rect">
            <a:avLst/>
          </a:prstGeom>
          <a:noFill/>
        </p:spPr>
        <p:txBody>
          <a:bodyPr wrap="square" rtlCol="0" anchor="t">
            <a:spAutoFit/>
          </a:bodyPr>
          <a:p>
            <a:pPr indent="457200" algn="l">
              <a:lnSpc>
                <a:spcPct val="150000"/>
              </a:lnSpc>
              <a:buClrTx/>
              <a:buSzTx/>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过程性考核由网上课程学习、阶段测验、综合测评三部分组成，各部分所占分值比例为：课程学习占30%，阶段测验占30%，综合测评占40%。</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indent="457200" algn="l">
              <a:lnSpc>
                <a:spcPct val="150000"/>
              </a:lnSpc>
              <a:buClrTx/>
              <a:buSzTx/>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具体评分标准如下图所示：</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965835" y="2587625"/>
            <a:ext cx="7694295" cy="2228215"/>
          </a:xfrm>
          <a:prstGeom prst="rect">
            <a:avLst/>
          </a:prstGeom>
        </p:spPr>
      </p:pic>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文本框 27"/>
          <p:cNvSpPr/>
          <p:nvPr/>
        </p:nvSpPr>
        <p:spPr>
          <a:xfrm>
            <a:off x="1210310" y="866775"/>
            <a:ext cx="3495675" cy="2823210"/>
          </a:xfrm>
          <a:prstGeom prst="rect">
            <a:avLst/>
          </a:prstGeom>
          <a:noFill/>
          <a:ln w="9525">
            <a:noFill/>
          </a:ln>
        </p:spPr>
        <p:txBody>
          <a:bodyPr lIns="68580" tIns="34290" rIns="68580" bIns="34290" anchor="t">
            <a:spAutoFit/>
          </a:bodyPr>
          <a:p>
            <a:r>
              <a:rPr lang="en-US" altLang="zh-CN" sz="17900" dirty="0">
                <a:latin typeface="Arial Black" panose="020B0A04020102020204" pitchFamily="34" charset="0"/>
                <a:ea typeface="宋体" panose="02010600030101010101" pitchFamily="2" charset="-122"/>
                <a:sym typeface="Arial Black" panose="020B0A04020102020204" pitchFamily="34" charset="0"/>
              </a:rPr>
              <a:t>02</a:t>
            </a:r>
            <a:endParaRPr lang="zh-CN" altLang="en-US" sz="17900" dirty="0">
              <a:latin typeface="Arial Black" panose="020B0A04020102020204" pitchFamily="34" charset="0"/>
              <a:ea typeface="宋体" panose="02010600030101010101" pitchFamily="2" charset="-122"/>
              <a:sym typeface="Arial Black" panose="020B0A04020102020204" pitchFamily="34" charset="0"/>
            </a:endParaRPr>
          </a:p>
        </p:txBody>
      </p:sp>
      <p:sp>
        <p:nvSpPr>
          <p:cNvPr id="30722" name="任意多边形 28"/>
          <p:cNvSpPr/>
          <p:nvPr/>
        </p:nvSpPr>
        <p:spPr>
          <a:xfrm rot="-5400000" flipV="1">
            <a:off x="-1804987" y="1984375"/>
            <a:ext cx="4694237" cy="1082675"/>
          </a:xfrm>
          <a:custGeom>
            <a:avLst/>
            <a:gdLst/>
            <a:ahLst/>
            <a:cxnLst>
              <a:cxn ang="0">
                <a:pos x="3519973" y="812301"/>
              </a:cxn>
              <a:cxn ang="0">
                <a:pos x="3519973" y="771229"/>
              </a:cxn>
              <a:cxn ang="0">
                <a:pos x="1821470" y="0"/>
              </a:cxn>
              <a:cxn ang="0">
                <a:pos x="0" y="812301"/>
              </a:cxn>
              <a:cxn ang="0">
                <a:pos x="3519973" y="812301"/>
              </a:cxn>
            </a:cxnLst>
            <a:pathLst>
              <a:path w="6260239" h="1443042">
                <a:moveTo>
                  <a:pt x="6260239" y="1443042"/>
                </a:moveTo>
                <a:lnTo>
                  <a:pt x="6260239" y="1370077"/>
                </a:lnTo>
                <a:lnTo>
                  <a:pt x="3239468" y="0"/>
                </a:lnTo>
                <a:lnTo>
                  <a:pt x="0" y="1443042"/>
                </a:lnTo>
                <a:lnTo>
                  <a:pt x="6260239" y="1443042"/>
                </a:lnTo>
                <a:close/>
              </a:path>
            </a:pathLst>
          </a:custGeom>
          <a:solidFill>
            <a:srgbClr val="54B6DA"/>
          </a:solidFill>
          <a:ln w="9525">
            <a:noFill/>
          </a:ln>
        </p:spPr>
        <p:txBody>
          <a:bodyPr/>
          <a:p>
            <a:endParaRPr lang="zh-CN" altLang="en-US"/>
          </a:p>
        </p:txBody>
      </p:sp>
      <p:sp>
        <p:nvSpPr>
          <p:cNvPr id="30723" name="任意多边形 26"/>
          <p:cNvSpPr/>
          <p:nvPr/>
        </p:nvSpPr>
        <p:spPr>
          <a:xfrm rot="-5400000" flipV="1">
            <a:off x="-1917700" y="2203450"/>
            <a:ext cx="4797425" cy="1082675"/>
          </a:xfrm>
          <a:custGeom>
            <a:avLst/>
            <a:gdLst/>
            <a:ahLst/>
            <a:cxnLst>
              <a:cxn ang="0">
                <a:pos x="3598096" y="812302"/>
              </a:cxn>
              <a:cxn ang="0">
                <a:pos x="1808395" y="0"/>
              </a:cxn>
              <a:cxn ang="0">
                <a:pos x="0" y="806136"/>
              </a:cxn>
              <a:cxn ang="0">
                <a:pos x="0" y="812302"/>
              </a:cxn>
              <a:cxn ang="0">
                <a:pos x="3598096" y="812302"/>
              </a:cxn>
            </a:cxnLst>
            <a:pathLst>
              <a:path w="6396518" h="1443041">
                <a:moveTo>
                  <a:pt x="6396518" y="1443041"/>
                </a:moveTo>
                <a:lnTo>
                  <a:pt x="3214875" y="0"/>
                </a:lnTo>
                <a:lnTo>
                  <a:pt x="0" y="1432086"/>
                </a:lnTo>
                <a:lnTo>
                  <a:pt x="0" y="1443041"/>
                </a:lnTo>
                <a:lnTo>
                  <a:pt x="6396518" y="1443041"/>
                </a:lnTo>
                <a:close/>
              </a:path>
            </a:pathLst>
          </a:custGeom>
          <a:solidFill>
            <a:srgbClr val="3A3A3A"/>
          </a:solidFill>
          <a:ln w="9525">
            <a:noFill/>
          </a:ln>
        </p:spPr>
        <p:txBody>
          <a:bodyPr/>
          <a:p>
            <a:endParaRPr lang="zh-CN" altLang="en-US"/>
          </a:p>
        </p:txBody>
      </p:sp>
      <p:sp>
        <p:nvSpPr>
          <p:cNvPr id="30724" name="直接连接符 8"/>
          <p:cNvSpPr/>
          <p:nvPr/>
        </p:nvSpPr>
        <p:spPr>
          <a:xfrm rot="-5400000" flipV="1">
            <a:off x="-396875" y="477838"/>
            <a:ext cx="1814513" cy="828675"/>
          </a:xfrm>
          <a:prstGeom prst="line">
            <a:avLst/>
          </a:prstGeom>
          <a:ln w="6350" cap="flat" cmpd="sng">
            <a:solidFill>
              <a:srgbClr val="3A3A3A"/>
            </a:solidFill>
            <a:prstDash val="solid"/>
            <a:round/>
            <a:headEnd type="none" w="med" len="med"/>
            <a:tailEnd type="none" w="med" len="med"/>
          </a:ln>
        </p:spPr>
      </p:sp>
      <p:sp>
        <p:nvSpPr>
          <p:cNvPr id="30725" name="文本框 10"/>
          <p:cNvSpPr/>
          <p:nvPr/>
        </p:nvSpPr>
        <p:spPr>
          <a:xfrm>
            <a:off x="1613535" y="1997075"/>
            <a:ext cx="842010" cy="760730"/>
          </a:xfrm>
          <a:prstGeom prst="rect">
            <a:avLst/>
          </a:prstGeom>
          <a:noFill/>
          <a:ln w="9525">
            <a:noFill/>
          </a:ln>
        </p:spPr>
        <p:txBody>
          <a:bodyPr wrap="none" lIns="68580" tIns="34290" rIns="68580" bIns="34290" anchor="t">
            <a:spAutoFit/>
          </a:bodyPr>
          <a:p>
            <a:r>
              <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02</a:t>
            </a:r>
            <a:endPar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26" name="直接连接符 15"/>
          <p:cNvSpPr/>
          <p:nvPr/>
        </p:nvSpPr>
        <p:spPr>
          <a:xfrm>
            <a:off x="2816543" y="1799590"/>
            <a:ext cx="0" cy="1068388"/>
          </a:xfrm>
          <a:prstGeom prst="line">
            <a:avLst/>
          </a:prstGeom>
          <a:ln w="6350" cap="flat" cmpd="sng">
            <a:solidFill>
              <a:srgbClr val="3A3A3A"/>
            </a:solidFill>
            <a:prstDash val="solid"/>
            <a:round/>
            <a:headEnd type="none" w="med" len="med"/>
            <a:tailEnd type="none" w="med" len="med"/>
          </a:ln>
        </p:spPr>
      </p:sp>
      <p:sp>
        <p:nvSpPr>
          <p:cNvPr id="30727" name="任意多边形 32"/>
          <p:cNvSpPr/>
          <p:nvPr/>
        </p:nvSpPr>
        <p:spPr>
          <a:xfrm rot="2700000">
            <a:off x="8786813" y="2262188"/>
            <a:ext cx="712787" cy="712787"/>
          </a:xfrm>
          <a:custGeom>
            <a:avLst/>
            <a:gdLst/>
            <a:ahLst/>
            <a:cxnLst>
              <a:cxn ang="0">
                <a:pos x="0" y="0"/>
              </a:cxn>
              <a:cxn ang="0">
                <a:pos x="534449" y="534449"/>
              </a:cxn>
              <a:cxn ang="0">
                <a:pos x="0" y="534449"/>
              </a:cxn>
              <a:cxn ang="0">
                <a:pos x="0" y="0"/>
              </a:cxn>
            </a:cxnLst>
            <a:pathLst>
              <a:path w="950633" h="950633">
                <a:moveTo>
                  <a:pt x="0" y="0"/>
                </a:moveTo>
                <a:lnTo>
                  <a:pt x="950633" y="950633"/>
                </a:lnTo>
                <a:lnTo>
                  <a:pt x="0" y="950633"/>
                </a:lnTo>
                <a:lnTo>
                  <a:pt x="0" y="0"/>
                </a:lnTo>
                <a:close/>
              </a:path>
            </a:pathLst>
          </a:custGeom>
          <a:solidFill>
            <a:srgbClr val="54B6DA"/>
          </a:solidFill>
          <a:ln w="9525">
            <a:noFill/>
          </a:ln>
        </p:spPr>
        <p:txBody>
          <a:bodyPr/>
          <a:p>
            <a:endParaRPr lang="zh-CN" altLang="en-US"/>
          </a:p>
        </p:txBody>
      </p:sp>
      <p:sp>
        <p:nvSpPr>
          <p:cNvPr id="30729" name="矩形 12"/>
          <p:cNvSpPr/>
          <p:nvPr/>
        </p:nvSpPr>
        <p:spPr>
          <a:xfrm>
            <a:off x="4027170" y="1997075"/>
            <a:ext cx="4392930" cy="668655"/>
          </a:xfrm>
          <a:prstGeom prst="rect">
            <a:avLst/>
          </a:prstGeom>
          <a:noFill/>
          <a:ln w="9525">
            <a:noFill/>
          </a:ln>
        </p:spPr>
        <p:txBody>
          <a:bodyPr wrap="square" lIns="68580" tIns="34290" rIns="68580" bIns="34290" anchor="t">
            <a:spAutoFit/>
          </a:bodyPr>
          <a:p>
            <a:pPr algn="ctr"/>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电脑端学习流程</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ustDataLst>
      <p:tags r:id="rId1"/>
    </p:custData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a:t>
            </a:r>
            <a:r>
              <a:rPr lang="en-US" altLang="zh-CN" sz="2100"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登录</a:t>
            </a:r>
            <a:endParaRPr lang="en-US" altLang="zh-CN" sz="21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2" name="文本框 1"/>
          <p:cNvSpPr txBox="1"/>
          <p:nvPr/>
        </p:nvSpPr>
        <p:spPr>
          <a:xfrm>
            <a:off x="965200" y="736600"/>
            <a:ext cx="7694295" cy="829945"/>
          </a:xfrm>
          <a:prstGeom prst="rect">
            <a:avLst/>
          </a:prstGeom>
          <a:noFill/>
        </p:spPr>
        <p:txBody>
          <a:bodyPr wrap="square" rtlCol="0" anchor="t">
            <a:spAutoFit/>
          </a:bodyPr>
          <a:p>
            <a:r>
              <a:rPr lang="zh-CN" altLang="en-US" sz="1600">
                <a:latin typeface="微软雅黑" panose="020B0503020204020204" pitchFamily="34" charset="-122"/>
                <a:ea typeface="微软雅黑" panose="020B0503020204020204" pitchFamily="34" charset="-122"/>
              </a:rPr>
              <a:t>登录地址：https://fjsfdx.kaohe.zikao365.com/</a:t>
            </a:r>
            <a:endParaRPr lang="zh-CN" altLang="en-US" sz="1600">
              <a:latin typeface="微软雅黑" panose="020B0503020204020204" pitchFamily="34" charset="-122"/>
              <a:ea typeface="微软雅黑" panose="020B0503020204020204" pitchFamily="34" charset="-122"/>
            </a:endParaRPr>
          </a:p>
          <a:p>
            <a:r>
              <a:rPr sz="1600">
                <a:latin typeface="微软雅黑" panose="020B0503020204020204" pitchFamily="34" charset="-122"/>
                <a:ea typeface="微软雅黑" panose="020B0503020204020204" pitchFamily="34" charset="-122"/>
                <a:cs typeface="微软雅黑" panose="020B0503020204020204" pitchFamily="34" charset="-122"/>
                <a:sym typeface="+mn-ea"/>
              </a:rPr>
              <a:t>登录账号：可直接用准考证号或身份证号登录</a:t>
            </a:r>
            <a:endParaRPr sz="1600">
              <a:latin typeface="微软雅黑" panose="020B0503020204020204" pitchFamily="34" charset="-122"/>
              <a:ea typeface="微软雅黑" panose="020B0503020204020204" pitchFamily="34" charset="-122"/>
              <a:cs typeface="微软雅黑" panose="020B0503020204020204" pitchFamily="34" charset="-122"/>
              <a:sym typeface="+mn-ea"/>
            </a:endParaRPr>
          </a:p>
          <a:p>
            <a:r>
              <a:rPr sz="1600">
                <a:latin typeface="微软雅黑" panose="020B0503020204020204" pitchFamily="34" charset="-122"/>
                <a:ea typeface="微软雅黑" panose="020B0503020204020204" pitchFamily="34" charset="-122"/>
                <a:cs typeface="微软雅黑" panose="020B0503020204020204" pitchFamily="34" charset="-122"/>
                <a:sym typeface="+mn-ea"/>
              </a:rPr>
              <a:t>初始密码请与助学单位或老师联系，考生可在登录后自行修改密码。</a:t>
            </a:r>
            <a:endParaRPr sz="16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6" name="图片 5"/>
          <p:cNvPicPr>
            <a:picLocks noChangeAspect="1"/>
          </p:cNvPicPr>
          <p:nvPr/>
        </p:nvPicPr>
        <p:blipFill>
          <a:blip r:embed="rId1"/>
          <a:stretch>
            <a:fillRect/>
          </a:stretch>
        </p:blipFill>
        <p:spPr>
          <a:xfrm>
            <a:off x="960755" y="1595120"/>
            <a:ext cx="7270115" cy="3293110"/>
          </a:xfrm>
          <a:prstGeom prst="rect">
            <a:avLst/>
          </a:prstGeom>
          <a:ln>
            <a:solidFill>
              <a:schemeClr val="tx1"/>
            </a:solidFill>
          </a:ln>
        </p:spPr>
      </p:pic>
    </p:spTree>
    <p:custDataLst>
      <p:tags r:id="rId2"/>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905"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a:t>
            </a:r>
            <a:r>
              <a:rPr lang="en-US" altLang="zh-CN" sz="2100"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登录-完善资料</a:t>
            </a:r>
            <a:endParaRPr lang="zh-CN" altLang="en-US" sz="21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4" name="文本框 3"/>
          <p:cNvSpPr txBox="1"/>
          <p:nvPr/>
        </p:nvSpPr>
        <p:spPr>
          <a:xfrm>
            <a:off x="965200" y="758190"/>
            <a:ext cx="5574030" cy="337185"/>
          </a:xfrm>
          <a:prstGeom prst="rect">
            <a:avLst/>
          </a:prstGeom>
          <a:noFill/>
        </p:spPr>
        <p:txBody>
          <a:bodyPr wrap="square" rtlCol="0" anchor="t">
            <a:spAutoFit/>
          </a:bodyPr>
          <a:p>
            <a:r>
              <a:rPr lang="zh-CN" sz="1600">
                <a:latin typeface="微软雅黑" panose="020B0503020204020204" pitchFamily="34" charset="-122"/>
                <a:ea typeface="微软雅黑" panose="020B0503020204020204" pitchFamily="34" charset="-122"/>
              </a:rPr>
              <a:t>登录后，请核实本人信息并</a:t>
            </a:r>
            <a:r>
              <a:rPr sz="1600">
                <a:latin typeface="微软雅黑" panose="020B0503020204020204" pitchFamily="34" charset="-122"/>
                <a:ea typeface="微软雅黑" panose="020B0503020204020204" pitchFamily="34" charset="-122"/>
              </a:rPr>
              <a:t>进入完善信息页面完善个人信息。</a:t>
            </a:r>
            <a:endParaRPr sz="160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965200" y="1195705"/>
            <a:ext cx="7654290" cy="3503930"/>
          </a:xfrm>
          <a:prstGeom prst="rect">
            <a:avLst/>
          </a:prstGeom>
          <a:ln>
            <a:solidFill>
              <a:srgbClr val="0B0C0B"/>
            </a:solidFill>
          </a:ln>
        </p:spPr>
      </p:pic>
    </p:spTree>
    <p:custDataLst>
      <p:tags r:id="rId2"/>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电脑端学习流程-登录学习</a:t>
            </a:r>
            <a:endParaRPr lang="zh-CN" altLang="en-US" sz="2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nvSpPr>
        <p:spPr>
          <a:xfrm>
            <a:off x="965200" y="894080"/>
            <a:ext cx="6529070" cy="33718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cs typeface="微软雅黑" panose="020B0503020204020204" pitchFamily="34" charset="-122"/>
                <a:sym typeface="+mn-ea"/>
              </a:rPr>
              <a:t>登录之后，点击右上角“个人中心”，进入学生首页，开始学习。</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965200" y="1371600"/>
            <a:ext cx="4255770" cy="2399665"/>
          </a:xfrm>
          <a:prstGeom prst="rect">
            <a:avLst/>
          </a:prstGeom>
        </p:spPr>
      </p:pic>
      <p:pic>
        <p:nvPicPr>
          <p:cNvPr id="6" name="图片 5"/>
          <p:cNvPicPr>
            <a:picLocks noChangeAspect="1"/>
          </p:cNvPicPr>
          <p:nvPr/>
        </p:nvPicPr>
        <p:blipFill>
          <a:blip r:embed="rId2"/>
          <a:stretch>
            <a:fillRect/>
          </a:stretch>
        </p:blipFill>
        <p:spPr>
          <a:xfrm>
            <a:off x="4913630" y="2533015"/>
            <a:ext cx="3746500" cy="2239010"/>
          </a:xfrm>
          <a:prstGeom prst="rect">
            <a:avLst/>
          </a:prstGeom>
        </p:spPr>
      </p:pic>
    </p:spTree>
    <p:custDataLst>
      <p:tags r:id="rId3"/>
    </p:custDataLst>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
  <p:tag name="KSO_WM_UNIT_LAYERLEVEL" val="1"/>
  <p:tag name="KSO_WM_TAG_VERSION" val="1.0"/>
  <p:tag name="KSO_WM_BEAUTIFY_FLAG" val="#wm#"/>
  <p:tag name="KSO_WM_UNIT_SUBTYPE" val="q"/>
  <p:tag name="KSO_WM_UNIT_TYPE" val="i"/>
  <p:tag name="KSO_WM_UNIT_INDEX"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ISCONTENTSTITLE" val="0"/>
  <p:tag name="KSO_WM_UNIT_PRESET_TEXT" val="我们是致力于研究AI智能创作PPT的一个团队;&#13;我们潜心钻研幻灯片的演示规律与创作思路，希望通过人工智能解放用户双手，不仅高效，且精准。…"/>
  <p:tag name="KSO_WM_UNIT_NOCLEAR" val="0"/>
  <p:tag name="KSO_WM_UNIT_VALUE" val="84"/>
  <p:tag name="KSO_WM_UNIT_HIGHLIGHT" val="0"/>
  <p:tag name="KSO_WM_UNIT_COMPATIBLE" val="0"/>
  <p:tag name="KSO_WM_UNIT_DIAGRAM_ISNUMVISUAL" val="0"/>
  <p:tag name="KSO_WM_UNIT_DIAGRAM_ISREFERUNIT" val="0"/>
  <p:tag name="KSO_WM_UNIT_TYPE" val="f"/>
  <p:tag name="KSO_WM_UNIT_INDEX" val="1"/>
  <p:tag name="KSO_WM_UNIT_ID" val="diagram20203404_1*f*1"/>
  <p:tag name="KSO_WM_TEMPLATE_CATEGORY" val="diagram"/>
  <p:tag name="KSO_WM_TEMPLATE_INDEX" val="20203404"/>
  <p:tag name="KSO_WM_UNIT_LAYERLEVEL" val="1"/>
  <p:tag name="KSO_WM_TAG_VERSION" val="1.0"/>
  <p:tag name="KSO_WM_BEAUTIFY_FLAG" val="#wm#"/>
  <p:tag name="KSO_WM_UNIT_DEFAULT_FONT" val="14;18;2"/>
  <p:tag name="KSO_WM_UNIT_BLOCK" val="0"/>
  <p:tag name="KSO_WM_UNIT_SMARTLAYOUT_COMPRESS_INFO" val="{&#10;    &quot;id&quot;: &quot;2020-06-29T16:04:47&quot;,&#10;    &quot;max&quot;: 0,&#10;    &quot;parentMax&quot;: {&#10;        &quot;max&quot;: 15.919370078740156&#10;    },&#10;    &quot;topChanged&quot;: 0&#10;}&#10;"/>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3404_1*i*4"/>
  <p:tag name="KSO_WM_TEMPLATE_CATEGORY" val="diagram"/>
  <p:tag name="KSO_WM_TEMPLATE_INDEX" val="20203404"/>
  <p:tag name="KSO_WM_UNIT_LAYERLEVEL" val="1"/>
  <p:tag name="KSO_WM_TAG_VERSION" val="1.0"/>
  <p:tag name="KSO_WM_BEAUTIFY_FLAG" val="#wm#"/>
  <p:tag name="KSO_WM_UNIT_BLOCK" val="0"/>
  <p:tag name="KSO_WM_UNIT_SM_LIMIT_TYPE" val="2"/>
  <p:tag name="KSO_WM_UNIT_DECORATE_INFO" val="{&quot;DecorateInfoX&quot;:{&quot;IsLeft&quot;:true,&quot;IsRight&quot;:false,&quot;IsAbs&quot;:true},&quot;DecorateInfoY&quot;:{&quot;IsTop&quot;:false,&quot;IsBottom&quot;:true,&quot;IsAbs&quot;:true}}"/>
</p:tagLst>
</file>

<file path=ppt/tags/tag102.xml><?xml version="1.0" encoding="utf-8"?>
<p:tagLst xmlns:p="http://schemas.openxmlformats.org/presentationml/2006/main">
  <p:tag name="KSO_WM_UNIT_VALUE" val="988*1791"/>
  <p:tag name="KSO_WM_UNIT_HIGHLIGHT" val="0"/>
  <p:tag name="KSO_WM_UNIT_COMPATIBLE" val="0"/>
  <p:tag name="KSO_WM_UNIT_DIAGRAM_ISNUMVISUAL" val="0"/>
  <p:tag name="KSO_WM_UNIT_DIAGRAM_ISREFERUNIT" val="0"/>
  <p:tag name="KSO_WM_UNIT_TYPE" val="d"/>
  <p:tag name="KSO_WM_UNIT_INDEX" val="1"/>
  <p:tag name="KSO_WM_UNIT_ID" val="diagram20203404_1*d*1"/>
  <p:tag name="KSO_WM_TEMPLATE_CATEGORY" val="diagram"/>
  <p:tag name="KSO_WM_TEMPLATE_INDEX" val="20203404"/>
  <p:tag name="KSO_WM_UNIT_SUPPORT_UNIT_TYPE" val="[&quot;all&quot;]"/>
  <p:tag name="KSO_WM_UNIT_LAYERLEVEL" val="1"/>
  <p:tag name="KSO_WM_TAG_VERSION" val="1.0"/>
  <p:tag name="KSO_WM_BEAUTIFY_FLAG" val="#wm#"/>
  <p:tag name="KSO_WM_UNIT_BLOCK" val="0"/>
  <p:tag name="KSO_WM_UNIT_SM_LIMIT_TYPE" val="1"/>
  <p:tag name="KSO_WM_UNIT_PLACING_PICTURE_USER_VIEWPORT" val="{&quot;height&quot;:2100,&quot;width&quot;:2550}"/>
  <p:tag name="KSO_WM_UNIT_PLACING_PICTURE_USER_RELATIVERECTANGLE" val="{&quot;bottom&quot;:0,&quot;left&quot;:0,&quot;right&quot;:0,&quot;top&quot;:0}"/>
  <p:tag name="KSO_WM_UNIT_PLACING_PICTURE_COLLAGE_RELATIVERECTANGLE" val="{&quot;bottom&quot;:0.087496854089463699,&quot;left&quot;:0,&quot;right&quot;:0,&quot;top&quot;:0.087496854089463699}"/>
  <p:tag name="KSO_WM_UNIT_PLACING_PICTURE_COLLAGE_VIEWPORT" val="{&quot;height&quot;:5607.0188976377949,&quot;width&quot;:10163.148031496061}"/>
  <p:tag name="KSO_WM_UNIT_PLACING_PICTURE_INFO" val="{&quot;code&quot;:&quot;Bca&quot;,&quot;full_picture&quot;:true,&quot;last_crop_picture&quot;:&quot;[1]&quot;,&quot;last_full_picture&quot;:&quot;Bca&quot;,&quot;margin&quot;:{&quot;left&quot;:29.570689329907054,&quot;right&quot;:30.323938640363281},&quot;scheme&quot;:&quot;4-0&quot;,&quot;spacing&quot;:5}"/>
  <p:tag name="KSO_WM_UNIT_PLACING_PICTURE" val="151114.645"/>
  <p:tag name="KSO_WM_UNIT_PLACING_PICTURE_USER_VIEWPORT_SMARTMENU" val="{&quot;height&quot;:2407.1923127078144,&quot;width&quot;:2552.7109791973253}"/>
  <p:tag name="KSO_WM_UNIT_PLACING_PICTURE_USER_RELATIVERECTANGLE_SMARTMENU" val="{&quot;bottom&quot;:0,&quot;left&quot;:0,&quot;right&quot;:0,&quot;top&quot;:0}"/>
</p:tagLst>
</file>

<file path=ppt/tags/tag103.xml><?xml version="1.0" encoding="utf-8"?>
<p:tagLst xmlns:p="http://schemas.openxmlformats.org/presentationml/2006/main">
  <p:tag name="KSO_WM_UNIT_VALUE" val="988*1791"/>
  <p:tag name="KSO_WM_UNIT_HIGHLIGHT" val="0"/>
  <p:tag name="KSO_WM_UNIT_COMPATIBLE" val="0"/>
  <p:tag name="KSO_WM_UNIT_DIAGRAM_ISNUMVISUAL" val="0"/>
  <p:tag name="KSO_WM_UNIT_DIAGRAM_ISREFERUNIT" val="0"/>
  <p:tag name="KSO_WM_UNIT_TYPE" val="d"/>
  <p:tag name="KSO_WM_UNIT_INDEX" val="1"/>
  <p:tag name="KSO_WM_UNIT_ID" val="diagram20203404_1*d*1"/>
  <p:tag name="KSO_WM_TEMPLATE_CATEGORY" val="diagram"/>
  <p:tag name="KSO_WM_TEMPLATE_INDEX" val="20203404"/>
  <p:tag name="KSO_WM_UNIT_SUPPORT_UNIT_TYPE" val="[&quot;all&quot;]"/>
  <p:tag name="KSO_WM_UNIT_LAYERLEVEL" val="1"/>
  <p:tag name="KSO_WM_TAG_VERSION" val="1.0"/>
  <p:tag name="KSO_WM_BEAUTIFY_FLAG" val="#wm#"/>
  <p:tag name="KSO_WM_UNIT_BLOCK" val="0"/>
  <p:tag name="KSO_WM_UNIT_SM_LIMIT_TYPE" val="1"/>
  <p:tag name="KSO_WM_UNIT_PLACING_PICTURE_USER_VIEWPORT" val="{&quot;height&quot;:2132.4992125984249,&quot;width&quot;:2107.5007874015746}"/>
  <p:tag name="KSO_WM_UNIT_PLACING_PICTURE_USER_RELATIVERECTANGLE" val="{&quot;bottom&quot;:0,&quot;left&quot;:0,&quot;right&quot;:0,&quot;top&quot;:0}"/>
  <p:tag name="KSO_WM_UNIT_PLACING_PICTURE_COLLAGE_RELATIVERECTANGLE" val="{&quot;bottom&quot;:0.087496854089463699,&quot;left&quot;:0,&quot;right&quot;:0,&quot;top&quot;:0.087496854089463699}"/>
  <p:tag name="KSO_WM_UNIT_PLACING_PICTURE_COLLAGE_VIEWPORT" val="{&quot;height&quot;:5607.0188976377949,&quot;width&quot;:10163.148031496061}"/>
  <p:tag name="KSO_WM_UNIT_PLACING_PICTURE_INFO" val="{&quot;code&quot;:&quot;Bca&quot;,&quot;full_picture&quot;:true,&quot;last_crop_picture&quot;:&quot;[1]&quot;,&quot;last_full_picture&quot;:&quot;Bca&quot;,&quot;margin&quot;:{&quot;left&quot;:29.570689329907054,&quot;right&quot;:30.323938640363281},&quot;scheme&quot;:&quot;4-0&quot;,&quot;spacing&quot;:5}"/>
  <p:tag name="KSO_WM_UNIT_PLACING_PICTURE" val="151114.645"/>
  <p:tag name="KSO_WM_UNIT_PLACING_PICTURE_USER_VIEWPORT_SMARTMENU" val="{&quot;height&quot;:1229.9164519406227,&quot;width&quot;:1203.4636884903923}"/>
  <p:tag name="KSO_WM_UNIT_PLACING_PICTURE_USER_RELATIVERECTANGLE_SMARTMENU" val="{&quot;bottom&quot;:0,&quot;left&quot;:0,&quot;right&quot;:0,&quot;top&quot;:0}"/>
</p:tagLst>
</file>

<file path=ppt/tags/tag104.xml><?xml version="1.0" encoding="utf-8"?>
<p:tagLst xmlns:p="http://schemas.openxmlformats.org/presentationml/2006/main">
  <p:tag name="KSO_WM_UNIT_VALUE" val="988*1791"/>
  <p:tag name="KSO_WM_UNIT_HIGHLIGHT" val="0"/>
  <p:tag name="KSO_WM_UNIT_COMPATIBLE" val="0"/>
  <p:tag name="KSO_WM_UNIT_DIAGRAM_ISNUMVISUAL" val="0"/>
  <p:tag name="KSO_WM_UNIT_DIAGRAM_ISREFERUNIT" val="0"/>
  <p:tag name="KSO_WM_UNIT_TYPE" val="d"/>
  <p:tag name="KSO_WM_UNIT_INDEX" val="1"/>
  <p:tag name="KSO_WM_UNIT_ID" val="diagram20203404_1*d*1"/>
  <p:tag name="KSO_WM_TEMPLATE_CATEGORY" val="diagram"/>
  <p:tag name="KSO_WM_TEMPLATE_INDEX" val="20203404"/>
  <p:tag name="KSO_WM_UNIT_SUPPORT_UNIT_TYPE" val="[&quot;all&quot;]"/>
  <p:tag name="KSO_WM_UNIT_LAYERLEVEL" val="1"/>
  <p:tag name="KSO_WM_TAG_VERSION" val="1.0"/>
  <p:tag name="KSO_WM_BEAUTIFY_FLAG" val="#wm#"/>
  <p:tag name="KSO_WM_UNIT_BLOCK" val="0"/>
  <p:tag name="KSO_WM_UNIT_SM_LIMIT_TYPE" val="1"/>
  <p:tag name="KSO_WM_UNIT_PLACING_PICTURE_USER_VIEWPORT" val="{&quot;height&quot;:3470,&quot;width&quot;:3720}"/>
  <p:tag name="KSO_WM_UNIT_PLACING_PICTURE_USER_RELATIVERECTANGLE" val="{&quot;bottom&quot;:0,&quot;left&quot;:0,&quot;right&quot;:0,&quot;top&quot;:0}"/>
  <p:tag name="KSO_WM_UNIT_PLACING_PICTURE_COLLAGE_RELATIVERECTANGLE" val="{&quot;bottom&quot;:0.087496854089463699,&quot;left&quot;:0,&quot;right&quot;:0,&quot;top&quot;:0.087496854089463699}"/>
  <p:tag name="KSO_WM_UNIT_PLACING_PICTURE_COLLAGE_VIEWPORT" val="{&quot;height&quot;:5607.0188976377949,&quot;width&quot;:10163.148031496061}"/>
  <p:tag name="KSO_WM_UNIT_PLACING_PICTURE_INFO" val="{&quot;code&quot;:&quot;Bca&quot;,&quot;full_picture&quot;:true,&quot;last_crop_picture&quot;:&quot;[1]&quot;,&quot;last_full_picture&quot;:&quot;Bca&quot;,&quot;margin&quot;:{&quot;left&quot;:29.570689329907054,&quot;right&quot;:30.323938640363281},&quot;scheme&quot;:&quot;4-0&quot;,&quot;spacing&quot;:5}"/>
  <p:tag name="KSO_WM_UNIT_PLACING_PICTURE" val="151114.645"/>
  <p:tag name="KSO_WM_UNIT_PLACING_PICTURE_USER_VIEWPORT_SMARTMENU" val="{&quot;height&quot;:3787.1087646484375,&quot;width&quot;:3721.7573012410185}"/>
  <p:tag name="KSO_WM_UNIT_PLACING_PICTURE_USER_RELATIVERECTANGLE_SMARTMENU" val="{&quot;bottom&quot;:0,&quot;left&quot;:0,&quot;right&quot;:0,&quot;top&quot;:0}"/>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custom20205295_4*i*3"/>
  <p:tag name="KSO_WM_TEMPLATE_CATEGORY" val="custom"/>
  <p:tag name="KSO_WM_TEMPLATE_INDEX" val="20205295"/>
  <p:tag name="KSO_WM_UNIT_LAYERLEVEL" val="1"/>
  <p:tag name="KSO_WM_TAG_VERSION" val="1.0"/>
  <p:tag name="KSO_WM_BEAUTIFY_FLAG" val="#wm#"/>
  <p:tag name="KSO_WM_UNIT_FILL_FORE_SCHEMECOLOR_INDEX" val="5"/>
  <p:tag name="KSO_WM_UNIT_FILL_TYPE" val="1"/>
  <p:tag name="KSO_WM_UNIT_SHADOW_SCHEMECOLOR_INDEX" val="7"/>
  <p:tag name="KSO_WM_UNIT_TEXT_FILL_FORE_SCHEMECOLOR_INDEX" val="2"/>
  <p:tag name="KSO_WM_UNIT_TEXT_FILL_TYPE" val="1"/>
  <p:tag name="KSO_WM_UNIT_USESOURCEFORMAT_APPLY" val="1"/>
</p:tagLst>
</file>

<file path=ppt/tags/tag106.xml><?xml version="1.0" encoding="utf-8"?>
<p:tagLst xmlns:p="http://schemas.openxmlformats.org/presentationml/2006/main">
  <p:tag name="KSO_WM_UNIT_ISCONTENTSTITLE" val="0"/>
  <p:tag name="KSO_WM_UNIT_PRESET_TEXT" val="点击此处添加大标题"/>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203404_1*a*1"/>
  <p:tag name="KSO_WM_TEMPLATE_CATEGORY" val="diagram"/>
  <p:tag name="KSO_WM_TEMPLATE_INDEX" val="20203404"/>
  <p:tag name="KSO_WM_UNIT_LAYERLEVEL" val="1"/>
  <p:tag name="KSO_WM_TAG_VERSION" val="1.0"/>
  <p:tag name="KSO_WM_BEAUTIFY_FLAG" val="#wm#"/>
  <p:tag name="KSO_WM_UNIT_DEFAULT_FONT" val="36;44;4"/>
  <p:tag name="KSO_WM_UNIT_BLOCK" val="0"/>
</p:tagLst>
</file>

<file path=ppt/tags/tag107.xml><?xml version="1.0" encoding="utf-8"?>
<p:tagLst xmlns:p="http://schemas.openxmlformats.org/presentationml/2006/main">
  <p:tag name="KSO_WM_SLIDE_ID" val="diagram20203404_1"/>
  <p:tag name="KSO_WM_TEMPLATE_SUBCATEGORY" val="11"/>
  <p:tag name="KSO_WM_TEMPLATE_MASTER_TYPE" val="0"/>
  <p:tag name="KSO_WM_TEMPLATE_COLOR_TYPE" val="1"/>
  <p:tag name="KSO_WM_SLIDE_TYPE" val="text"/>
  <p:tag name="KSO_WM_SLIDE_SUBTYPE" val="picTxt"/>
  <p:tag name="KSO_WM_SLIDE_ITEM_CNT" val="0"/>
  <p:tag name="KSO_WM_SLIDE_INDEX" val="1"/>
  <p:tag name="KSO_WM_SLIDE_SIZE" val="900*540"/>
  <p:tag name="KSO_WM_SLIDE_POSITION" val="0*0"/>
  <p:tag name="KSO_WM_TAG_VERSION" val="1.0"/>
  <p:tag name="KSO_WM_BEAUTIFY_FLAG" val="#wm#"/>
  <p:tag name="KSO_WM_TEMPLATE_CATEGORY" val="diagram"/>
  <p:tag name="KSO_WM_TEMPLATE_INDEX" val="20203404"/>
  <p:tag name="KSO_WM_SLIDE_LAYOUT" val="a_d_f_i"/>
  <p:tag name="KSO_WM_SLIDE_LAYOUT_CNT" val="1_1_1_1"/>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direction&quot;:1,&quot;id&quot;:&quot;2020-06-29T16:04:47&quot;,&quot;maxSize&quot;:{&quot;size1&quot;:33.399999999999999},&quot;minSize&quot;:{&quot;size1&quot;:33.399999999999999},&quot;normalSize&quot;:{&quot;size1&quot;:33.399999999999999},&quot;subLayout&quot;:[{&quot;backgroundInfo&quot;:[{&quot;bottom&quot;:0,&quot;bottomAbs&quot;:false,&quot;left&quot;:0,&quot;leftAbs&quot;:false,&quot;right&quot;:0,&quot;rightAbs&quot;:false,&quot;top&quot;:0,&quot;topAbs&quot;:false,&quot;type&quot;:&quot;leftRight&quot;}],&quot;horizontalAlign&quot;:1,&quot;id&quot;:&quot;2020-06-29T16:04:47&quot;,&quot;margin&quot;:{&quot;bottom&quot;:4.429999828338623,&quot;left&quot;:2.119999885559082,&quot;right&quot;:1.690000057220459,&quot;top&quot;:3.2699997425079346},&quot;type&quot;:0,&quot;verticalAlign&quot;:1},{&quot;id&quot;:&quot;2020-06-29T16:04:47&quot;,&quot;maxSize&quot;:{&quot;size1&quot;:82.799999999999997},&quot;minSize&quot;:{&quot;size1&quot;:55},&quot;normalSize&quot;:{&quot;size1&quot;:61.474846894138217},&quot;subLayout&quot;:[{&quot;id&quot;:&quot;2020-06-29T16:04:47&quot;,&quot;margin&quot;:{&quot;bottom&quot;:1.0499999523162842,&quot;left&quot;:2.0999999046325684,&quot;right&quot;:2.5,&quot;top&quot;:2.5},&quot;type&quot;:0},{&quot;id&quot;:&quot;2020-06-29T16:04:47&quot;,&quot;margin&quot;:{&quot;bottom&quot;:2.119999885559082,&quot;left&quot;:1.690000057220459,&quot;right&quot;:2.119999885559082,&quot;top&quot;:0.026000002399086952},&quot;type&quot;:0}],&quot;type&quot;:0}],&quot;type&quot;:0}"/>
  <p:tag name="KSO_WM_SLIDE_CAN_ADD_NAVIGATION" val="1"/>
  <p:tag name="KSO_WM_SLIDE_BACKGROUND" val="[&quot;general&quot;,&quot;frame&quot;,&quot;leftRight&quot;]"/>
  <p:tag name="KSO_WM_SLIDE_RATIO" val="1.777778"/>
  <p:tag name="KSO_WM_SPECIAL_SOURCE" val="bdnull"/>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05295_4*i*2"/>
  <p:tag name="KSO_WM_TEMPLATE_CATEGORY" val="custom"/>
  <p:tag name="KSO_WM_TEMPLATE_INDEX" val="20205295"/>
  <p:tag name="KSO_WM_UNIT_LAYERLEVEL" val="1"/>
  <p:tag name="KSO_WM_TAG_VERSION" val="1.0"/>
  <p:tag name="KSO_WM_BEAUTIFY_FLAG" val="#wm#"/>
  <p:tag name="KSO_WM_UNIT_USESOURCEFORMAT_APPLY" val="1"/>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custom20205295_4*i*3"/>
  <p:tag name="KSO_WM_TEMPLATE_CATEGORY" val="custom"/>
  <p:tag name="KSO_WM_TEMPLATE_INDEX" val="20205295"/>
  <p:tag name="KSO_WM_UNIT_LAYERLEVEL" val="1"/>
  <p:tag name="KSO_WM_TAG_VERSION" val="1.0"/>
  <p:tag name="KSO_WM_BEAUTIFY_FLAG" val="#wm#"/>
  <p:tag name="KSO_WM_UNIT_FILL_FORE_SCHEMECOLOR_INDEX" val="5"/>
  <p:tag name="KSO_WM_UNIT_FILL_TYPE" val="1"/>
  <p:tag name="KSO_WM_UNIT_SHADOW_SCHEMECOLOR_INDEX" val="7"/>
  <p:tag name="KSO_WM_UNIT_TEXT_FILL_FORE_SCHEMECOLOR_INDEX" val="2"/>
  <p:tag name="KSO_WM_UNIT_TEXT_FILL_TYPE" val="1"/>
  <p:tag name="KSO_WM_UNIT_USESOURCEFORMAT_APPLY"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ISCONTENTSTITLE" val="0"/>
  <p:tag name="KSO_WM_UNIT_ISNUMDGMTITLE" val="0"/>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custom20205295_4*l_h_a*1_1_1"/>
  <p:tag name="KSO_WM_TEMPLATE_CATEGORY" val="custom"/>
  <p:tag name="KSO_WM_TEMPLATE_INDEX" val="20205295"/>
  <p:tag name="KSO_WM_UNIT_LAYERLEVEL" val="1_1_1"/>
  <p:tag name="KSO_WM_TAG_VERSION" val="1.0"/>
  <p:tag name="KSO_WM_BEAUTIFY_FLAG" val="#wm#"/>
  <p:tag name="KSO_WM_UNIT_PRESET_TEXT" val="单击此处添加标题"/>
  <p:tag name="KSO_WM_UNIT_TEXT_FILL_FORE_SCHEMECOLOR_INDEX" val="5"/>
  <p:tag name="KSO_WM_UNIT_TEXT_FILL_TYPE" val="1"/>
  <p:tag name="KSO_WM_UNIT_USESOURCEFORMAT_APPLY" val="1"/>
</p:tagLst>
</file>

<file path=ppt/tags/tag111.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custom20205295_4*l_h_a*1_2_1"/>
  <p:tag name="KSO_WM_TEMPLATE_CATEGORY" val="custom"/>
  <p:tag name="KSO_WM_TEMPLATE_INDEX" val="20205295"/>
  <p:tag name="KSO_WM_UNIT_LAYERLEVEL" val="1_1_1"/>
  <p:tag name="KSO_WM_TAG_VERSION" val="1.0"/>
  <p:tag name="KSO_WM_BEAUTIFY_FLAG" val="#wm#"/>
  <p:tag name="KSO_WM_UNIT_PRESET_TEXT" val="单击此处添加标题"/>
  <p:tag name="KSO_WM_UNIT_TEXT_FILL_FORE_SCHEMECOLOR_INDEX" val="5"/>
  <p:tag name="KSO_WM_UNIT_TEXT_FILL_TYPE" val="1"/>
  <p:tag name="KSO_WM_UNIT_USESOURCEFORMAT_APPLY" val="1"/>
</p:tagLst>
</file>

<file path=ppt/tags/tag11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custom20205295_4*l_h_a*1_4_1"/>
  <p:tag name="KSO_WM_TEMPLATE_CATEGORY" val="custom"/>
  <p:tag name="KSO_WM_TEMPLATE_INDEX" val="20205295"/>
  <p:tag name="KSO_WM_UNIT_LAYERLEVEL" val="1_1_1"/>
  <p:tag name="KSO_WM_TAG_VERSION" val="1.0"/>
  <p:tag name="KSO_WM_BEAUTIFY_FLAG" val="#wm#"/>
  <p:tag name="KSO_WM_UNIT_PRESET_TEXT" val="单击此处添加标题"/>
  <p:tag name="KSO_WM_UNIT_TEXT_FILL_FORE_SCHEMECOLOR_INDEX" val="5"/>
  <p:tag name="KSO_WM_UNIT_TEXT_FILL_TYPE" val="1"/>
  <p:tag name="KSO_WM_UNIT_USESOURCEFORMAT_APPLY" val="1"/>
</p:tagLst>
</file>

<file path=ppt/tags/tag113.xml><?xml version="1.0" encoding="utf-8"?>
<p:tagLst xmlns:p="http://schemas.openxmlformats.org/presentationml/2006/main">
  <p:tag name="KSO_WM_UNIT_ISCONTENTSTITLE" val="1"/>
  <p:tag name="KSO_WM_UNIT_ISNUMDGMTITLE" val="0"/>
  <p:tag name="KSO_WM_UNIT_PRESET_TEXT" val="目&#13;录"/>
  <p:tag name="KSO_WM_UNIT_NOCLEAR" val="0"/>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5295_4*a*1"/>
  <p:tag name="KSO_WM_TEMPLATE_CATEGORY" val="custom"/>
  <p:tag name="KSO_WM_TEMPLATE_INDEX" val="20205295"/>
  <p:tag name="KSO_WM_UNIT_LAYERLEVEL" val="1"/>
  <p:tag name="KSO_WM_TAG_VERSION" val="1.0"/>
  <p:tag name="KSO_WM_BEAUTIFY_FLAG" val="#wm#"/>
  <p:tag name="KSO_WM_UNIT_TEXT_FILL_FORE_SCHEMECOLOR_INDEX" val="14"/>
  <p:tag name="KSO_WM_UNIT_TEXT_FILL_TYPE" val="1"/>
  <p:tag name="KSO_WM_UNIT_TEXT_SHADOW_SCHEMECOLOR_INDEX" val="13"/>
  <p:tag name="KSO_WM_UNIT_USESOURCEFORMAT_APPLY" val="1"/>
</p:tagLst>
</file>

<file path=ppt/tags/tag114.xml><?xml version="1.0" encoding="utf-8"?>
<p:tagLst xmlns:p="http://schemas.openxmlformats.org/presentationml/2006/main">
  <p:tag name="KSO_WM_UNIT_ISCONTENTSTITLE" val="0"/>
  <p:tag name="KSO_WM_UNIT_ISNUMDGMTITLE" val="0"/>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TYPE" val="b"/>
  <p:tag name="KSO_WM_UNIT_INDEX" val="1"/>
  <p:tag name="KSO_WM_UNIT_ID" val="custom20205295_4*b*1"/>
  <p:tag name="KSO_WM_TEMPLATE_CATEGORY" val="custom"/>
  <p:tag name="KSO_WM_TEMPLATE_INDEX" val="20205295"/>
  <p:tag name="KSO_WM_UNIT_LAYERLEVEL" val="1"/>
  <p:tag name="KSO_WM_TAG_VERSION" val="1.0"/>
  <p:tag name="KSO_WM_BEAUTIFY_FLAG" val="#wm#"/>
  <p:tag name="KSO_WM_UNIT_PRESET_TEXT" val="CONTENTS"/>
  <p:tag name="KSO_WM_UNIT_TEXT_FILL_FORE_SCHEMECOLOR_INDEX" val="14"/>
  <p:tag name="KSO_WM_UNIT_TEXT_FILL_TYPE" val="1"/>
  <p:tag name="KSO_WM_UNIT_TEXT_SHADOW_SCHEMECOLOR_INDEX" val="13"/>
  <p:tag name="KSO_WM_UNIT_USESOURCEFORMAT_APPLY" val="1"/>
</p:tagLst>
</file>

<file path=ppt/tags/tag11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custom20205295_4*l_h_a*1_3_1"/>
  <p:tag name="KSO_WM_TEMPLATE_CATEGORY" val="custom"/>
  <p:tag name="KSO_WM_TEMPLATE_INDEX" val="20205295"/>
  <p:tag name="KSO_WM_UNIT_LAYERLEVEL" val="1_1_1"/>
  <p:tag name="KSO_WM_TAG_VERSION" val="1.0"/>
  <p:tag name="KSO_WM_BEAUTIFY_FLAG" val="#wm#"/>
  <p:tag name="KSO_WM_UNIT_PRESET_TEXT" val="单击此处添加标题"/>
  <p:tag name="KSO_WM_UNIT_TEXT_FILL_FORE_SCHEMECOLOR_INDEX" val="5"/>
  <p:tag name="KSO_WM_UNIT_TEXT_FILL_TYPE" val="1"/>
  <p:tag name="KSO_WM_UNIT_USESOURCEFORMAT_APPLY" val="1"/>
</p:tagLst>
</file>

<file path=ppt/tags/tag11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custom20205295_4*l_h_a*1_4_1"/>
  <p:tag name="KSO_WM_TEMPLATE_CATEGORY" val="custom"/>
  <p:tag name="KSO_WM_TEMPLATE_INDEX" val="20205295"/>
  <p:tag name="KSO_WM_UNIT_LAYERLEVEL" val="1_1_1"/>
  <p:tag name="KSO_WM_TAG_VERSION" val="1.0"/>
  <p:tag name="KSO_WM_BEAUTIFY_FLAG" val="#wm#"/>
  <p:tag name="KSO_WM_UNIT_PRESET_TEXT" val="单击此处添加标题"/>
  <p:tag name="KSO_WM_UNIT_TEXT_FILL_FORE_SCHEMECOLOR_INDEX" val="5"/>
  <p:tag name="KSO_WM_UNIT_TEXT_FILL_TYPE" val="1"/>
  <p:tag name="KSO_WM_UNIT_USESOURCEFORMAT_APPLY" val="1"/>
</p:tagLst>
</file>

<file path=ppt/tags/tag117.xml><?xml version="1.0" encoding="utf-8"?>
<p:tagLst xmlns:p="http://schemas.openxmlformats.org/presentationml/2006/main">
  <p:tag name="KSO_WM_SLIDE_ID" val="custom20205295_4"/>
  <p:tag name="KSO_WM_TEMPLATE_SUBCATEGORY" val="0"/>
  <p:tag name="KSO_WM_TEMPLATE_MASTER_TYPE" val="1"/>
  <p:tag name="KSO_WM_TEMPLATE_COLOR_TYPE" val="1"/>
  <p:tag name="KSO_WM_SLIDE_TYPE" val="contents"/>
  <p:tag name="KSO_WM_SLIDE_SUBTYPE" val="diag"/>
  <p:tag name="KSO_WM_SLIDE_ITEM_CNT" val="4"/>
  <p:tag name="KSO_WM_SLIDE_INDEX" val="4"/>
  <p:tag name="KSO_WM_DIAGRAM_GROUP_CODE" val="l1-1"/>
  <p:tag name="KSO_WM_SLIDE_DIAGTYPE" val="l"/>
  <p:tag name="KSO_WM_TAG_VERSION" val="1.0"/>
  <p:tag name="KSO_WM_BEAUTIFY_FLAG" val="#wm#"/>
  <p:tag name="KSO_WM_TEMPLATE_CATEGORY" val="custom"/>
  <p:tag name="KSO_WM_TEMPLATE_INDEX" val="20205295"/>
  <p:tag name="KSO_WM_SLIDE_LAYOUT" val="a_b_l"/>
  <p:tag name="KSO_WM_SLIDE_LAYOUT_CNT" val="1_1_1"/>
  <p:tag name="KSO_WM_SPECIAL_SOURCE" val="bdnull"/>
</p:tagLst>
</file>

<file path=ppt/tags/tag118.xml><?xml version="1.0" encoding="utf-8"?>
<p:tagLst xmlns:p="http://schemas.openxmlformats.org/presentationml/2006/main">
  <p:tag name="KSO_WM_SPECIAL_SOURCE" val="bdnull"/>
</p:tagLst>
</file>

<file path=ppt/tags/tag119.xml><?xml version="1.0" encoding="utf-8"?>
<p:tagLst xmlns:p="http://schemas.openxmlformats.org/presentationml/2006/main">
  <p:tag name="KSO_WM_SPECIAL_SOURCE" val="bdnul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SPECIAL_SOURCE" val="bdnull"/>
</p:tagLst>
</file>

<file path=ppt/tags/tag121.xml><?xml version="1.0" encoding="utf-8"?>
<p:tagLst xmlns:p="http://schemas.openxmlformats.org/presentationml/2006/main">
  <p:tag name="KSO_WM_SPECIAL_SOURCE" val="bdnull"/>
</p:tagLst>
</file>

<file path=ppt/tags/tag122.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3.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4.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5.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6.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7.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8.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9.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1.xml><?xml version="1.0" encoding="utf-8"?>
<p:tagLst xmlns:p="http://schemas.openxmlformats.org/presentationml/2006/main">
  <p:tag name="KSO_WM_SPECIAL_SOURCE" val="bdnull"/>
</p:tagLst>
</file>

<file path=ppt/tags/tag132.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3.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4.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5.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6.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7.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8.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9.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1.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2.xml><?xml version="1.0" encoding="utf-8"?>
<p:tagLst xmlns:p="http://schemas.openxmlformats.org/presentationml/2006/main">
  <p:tag name="KSO_WM_SPECIAL_SOURCE" val="bdnull"/>
</p:tagLst>
</file>

<file path=ppt/tags/tag143.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4.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5.xml><?xml version="1.0" encoding="utf-8"?>
<p:tagLst xmlns:p="http://schemas.openxmlformats.org/presentationml/2006/main">
  <p:tag name="KSO_WM_SPECIAL_SOURCE" val="bdnull"/>
</p:tagLst>
</file>

<file path=ppt/tags/tag146.xml><?xml version="1.0" encoding="utf-8"?>
<p:tagLst xmlns:p="http://schemas.openxmlformats.org/presentationml/2006/main">
  <p:tag name="KSO_WM_SPECIAL_SOURCE" val="bdnull"/>
</p:tagLst>
</file>

<file path=ppt/tags/tag147.xml><?xml version="1.0" encoding="utf-8"?>
<p:tagLst xmlns:p="http://schemas.openxmlformats.org/presentationml/2006/main">
  <p:tag name="commondata" val="eyJoZGlkIjoiYWExYzMxM2NlM2JhZDJmZDcxYTUwMjNkNWY3ZThkYzAifQ=="/>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5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1"/>
</p:tagLst>
</file>

<file path=ppt/tags/tag57.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58.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1"/>
</p:tagLst>
</file>

<file path=ppt/tags/tag63.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64.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1"/>
</p:tagLst>
</file>

<file path=ppt/tags/tag69.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4.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75.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1"/>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81.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1"/>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1"/>
</p:tagLst>
</file>

<file path=ppt/tags/tag87.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8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8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95"/>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95"/>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9.xml><?xml version="1.0" encoding="utf-8"?>
<p:tagLst xmlns:p="http://schemas.openxmlformats.org/presentationml/2006/main">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5295"/>
  <p:tag name="KSO_WM_TEMPLATE_THUMBS_INDEX" val="1、4、7、8、9、12、15、16、17、19、20、21、22、24"/>
</p:tagLst>
</file>

<file path=ppt/theme/theme1.xml><?xml version="1.0" encoding="utf-8"?>
<a:theme xmlns:a="http://schemas.openxmlformats.org/drawingml/2006/main" name="Office 主题​​">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等线 Light"/>
        <a:ea typeface="等线 Light"/>
        <a:cs typeface=""/>
      </a:majorFont>
      <a:minorFont>
        <a:latin typeface="等线"/>
        <a:ea typeface="等线"/>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022518">
      <a:dk1>
        <a:sysClr val="windowText" lastClr="000000"/>
      </a:dk1>
      <a:lt1>
        <a:sysClr val="window" lastClr="FFFFFF"/>
      </a:lt1>
      <a:dk2>
        <a:srgbClr val="ECFBFD"/>
      </a:dk2>
      <a:lt2>
        <a:srgbClr val="FFFFFF"/>
      </a:lt2>
      <a:accent1>
        <a:srgbClr val="4DB0E1"/>
      </a:accent1>
      <a:accent2>
        <a:srgbClr val="51B8D6"/>
      </a:accent2>
      <a:accent3>
        <a:srgbClr val="54C0CB"/>
      </a:accent3>
      <a:accent4>
        <a:srgbClr val="58C9C1"/>
      </a:accent4>
      <a:accent5>
        <a:srgbClr val="5BD1B6"/>
      </a:accent5>
      <a:accent6>
        <a:srgbClr val="5FD9AB"/>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2316</Words>
  <Application>WPS 演示</Application>
  <PresentationFormat/>
  <Paragraphs>196</Paragraphs>
  <Slides>31</Slides>
  <Notes>2</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31</vt:i4>
      </vt:variant>
    </vt:vector>
  </HeadingPairs>
  <TitlesOfParts>
    <vt:vector size="46" baseType="lpstr">
      <vt:lpstr>Arial</vt:lpstr>
      <vt:lpstr>宋体</vt:lpstr>
      <vt:lpstr>Wingdings</vt:lpstr>
      <vt:lpstr>等线</vt:lpstr>
      <vt:lpstr>等线 Light</vt:lpstr>
      <vt:lpstr>微软雅黑</vt:lpstr>
      <vt:lpstr>汉仪旗黑-85S</vt:lpstr>
      <vt:lpstr>黑体</vt:lpstr>
      <vt:lpstr>Arial Black</vt:lpstr>
      <vt:lpstr>Constantia</vt:lpstr>
      <vt:lpstr>HelveticaNeueLT Pro 67 MdCn</vt:lpstr>
      <vt:lpstr>Wingdings</vt:lpstr>
      <vt:lpstr>Arial Unicode MS</vt:lpstr>
      <vt:lpstr>Office 主题​​</vt:lpstr>
      <vt:lpstr>3_Office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正保自考365</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王子</dc:creator>
  <cp:lastModifiedBy>cdeluser</cp:lastModifiedBy>
  <cp:revision>850</cp:revision>
  <dcterms:created xsi:type="dcterms:W3CDTF">2016-06-07T15:36:00Z</dcterms:created>
  <dcterms:modified xsi:type="dcterms:W3CDTF">2024-08-07T09:28:48Z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2052-11.8.2.11718</vt:lpwstr>
  </property>
  <property fmtid="{D5CDD505-2E9C-101B-9397-08002B2CF9AE}" pid="3" name="ICV">
    <vt:lpwstr>19D7E7A2DF6B4E34817D076F4278CFB4</vt:lpwstr>
  </property>
</Properties>
</file>