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notesMasterIdLst>
    <p:notesMasterId r:id="rId5"/>
  </p:notesMasterIdLst>
  <p:sldIdLst>
    <p:sldId id="722" r:id="rId4"/>
    <p:sldId id="723" r:id="rId6"/>
    <p:sldId id="660" r:id="rId7"/>
    <p:sldId id="724" r:id="rId8"/>
    <p:sldId id="711" r:id="rId9"/>
    <p:sldId id="712" r:id="rId10"/>
    <p:sldId id="663" r:id="rId11"/>
    <p:sldId id="792" r:id="rId12"/>
    <p:sldId id="713" r:id="rId13"/>
    <p:sldId id="714" r:id="rId14"/>
    <p:sldId id="715" r:id="rId15"/>
    <p:sldId id="716" r:id="rId16"/>
    <p:sldId id="666" r:id="rId17"/>
    <p:sldId id="717" r:id="rId18"/>
    <p:sldId id="810" r:id="rId19"/>
    <p:sldId id="720" r:id="rId20"/>
    <p:sldId id="811" r:id="rId21"/>
    <p:sldId id="817" r:id="rId22"/>
    <p:sldId id="818" r:id="rId23"/>
    <p:sldId id="778" r:id="rId24"/>
    <p:sldId id="819" r:id="rId25"/>
  </p:sldIdLst>
  <p:sldSz cx="9144000" cy="5143500" type="screen16x9"/>
  <p:notesSz cx="6858000" cy="9144000"/>
  <p:custDataLst>
    <p:tags r:id="rId30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3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3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3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3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3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3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3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3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3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759" userDrawn="1">
          <p15:clr>
            <a:srgbClr val="A4A3A4"/>
          </p15:clr>
        </p15:guide>
        <p15:guide id="2" orient="horz" pos="1035" userDrawn="1">
          <p15:clr>
            <a:srgbClr val="A4A3A4"/>
          </p15:clr>
        </p15:guide>
        <p15:guide id="3" pos="608" userDrawn="1">
          <p15:clr>
            <a:srgbClr val="A4A3A4"/>
          </p15:clr>
        </p15:guide>
        <p15:guide id="4" pos="5662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作者" initials="作" lastIdx="0" clrIdx="1"/>
  <p:cmAuthor id="2" name="王子" initials="王" lastIdx="6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8C3"/>
    <a:srgbClr val="565656"/>
    <a:srgbClr val="F08200"/>
    <a:srgbClr val="FFFFFF"/>
    <a:srgbClr val="B4B1B3"/>
    <a:srgbClr val="0B0C0B"/>
    <a:srgbClr val="9B958D"/>
    <a:srgbClr val="54B6DA"/>
    <a:srgbClr val="DBE4F2"/>
    <a:srgbClr val="EBEB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101" d="100"/>
          <a:sy n="101" d="100"/>
        </p:scale>
        <p:origin x="202" y="67"/>
      </p:cViewPr>
      <p:guideLst>
        <p:guide orient="horz" pos="2759"/>
        <p:guide orient="horz" pos="1035"/>
        <p:guide pos="608"/>
        <p:guide pos="566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1999" cy="71999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30" Type="http://schemas.openxmlformats.org/officeDocument/2006/relationships/tags" Target="tags/tag134.xml"/><Relationship Id="rId3" Type="http://schemas.openxmlformats.org/officeDocument/2006/relationships/slideMaster" Target="slideMasters/slideMaster2.xml"/><Relationship Id="rId29" Type="http://schemas.openxmlformats.org/officeDocument/2006/relationships/commentAuthors" Target="commentAuthors.xml"/><Relationship Id="rId28" Type="http://schemas.openxmlformats.org/officeDocument/2006/relationships/tableStyles" Target="tableStyles.xml"/><Relationship Id="rId27" Type="http://schemas.openxmlformats.org/officeDocument/2006/relationships/viewProps" Target="viewProps.xml"/><Relationship Id="rId26" Type="http://schemas.openxmlformats.org/officeDocument/2006/relationships/presProps" Target="presProps.xml"/><Relationship Id="rId25" Type="http://schemas.openxmlformats.org/officeDocument/2006/relationships/slide" Target="slides/slide21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页眉占位符 1"/>
          <p:cNvSpPr>
            <a:spLocks noGrp="1" noChangeArrowheads="1"/>
          </p:cNvSpPr>
          <p:nvPr>
            <p:ph type="hdr" sz="quarter" idx="4294967295"/>
          </p:nvPr>
        </p:nvSpPr>
        <p:spPr bwMode="auto">
          <a:xfrm>
            <a:off x="0" y="0"/>
            <a:ext cx="29702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200" smtClean="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51" name="日期占位符 2"/>
          <p:cNvSpPr>
            <a:spLocks noGrp="1" noChangeArrowheads="1"/>
          </p:cNvSpPr>
          <p:nvPr>
            <p:ph type="dt" idx="1"/>
          </p:nvPr>
        </p:nvSpPr>
        <p:spPr bwMode="auto">
          <a:xfrm>
            <a:off x="3883025" y="0"/>
            <a:ext cx="29733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800" smtClean="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6482228-4760-4946-AC1E-F13E0F0B091E}" type="datetime1"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484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9525">
            <a:noFill/>
          </a:ln>
        </p:spPr>
      </p:sp>
      <p:sp>
        <p:nvSpPr>
          <p:cNvPr id="2053" name="备注占位符 4"/>
          <p:cNvSpPr>
            <a:spLocks noGrp="1" noRot="1" noChangeAspect="1"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单击此处编辑母版文本样式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第二级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第三级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第四级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第五级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54" name="页脚占位符 5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02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eaLnBrk="1" hangingPunct="1">
              <a:defRPr sz="1200" smtClean="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55" name="灯片编号占位符 6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3025" y="8685213"/>
            <a:ext cx="29733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/>
          <a:p>
            <a:pPr lvl="0" algn="r" eaLnBrk="1" fontAlgn="base" hangingPunct="1">
              <a:buNone/>
            </a:pPr>
            <a:fld id="{9A0DB2DC-4C9A-4742-B13C-FB6460FD3503}" type="slidenum">
              <a:rPr lang="zh-CN" altLang="en-US" sz="180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z="1800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等线" panose="02010600030101010101" pitchFamily="2" charset="-122"/>
        <a:cs typeface="+mn-cs"/>
      </a:defRPr>
    </a:lvl1pPr>
    <a:lvl2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等线" panose="02010600030101010101" pitchFamily="2" charset="-122"/>
        <a:cs typeface="+mn-cs"/>
      </a:defRPr>
    </a:lvl2pPr>
    <a:lvl3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等线" panose="02010600030101010101" pitchFamily="2" charset="-122"/>
        <a:cs typeface="+mn-cs"/>
      </a:defRPr>
    </a:lvl3pPr>
    <a:lvl4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等线" panose="02010600030101010101" pitchFamily="2" charset="-122"/>
        <a:cs typeface="+mn-cs"/>
      </a:defRPr>
    </a:lvl4pPr>
    <a:lvl5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等线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22530" name="文本占位符 2"/>
          <p:cNvSpPr>
            <a:spLocks noGrp="1"/>
          </p:cNvSpPr>
          <p:nvPr>
            <p:ph type="body" sz="quarter"/>
          </p:nvPr>
        </p:nvSpPr>
        <p:spPr>
          <a:xfrm>
            <a:off x="661988" y="3932238"/>
            <a:ext cx="5295900" cy="3216275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/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24578" name="文本占位符 2"/>
          <p:cNvSpPr>
            <a:spLocks noGrp="1"/>
          </p:cNvSpPr>
          <p:nvPr>
            <p:ph type="body" sz="quarter"/>
          </p:nvPr>
        </p:nvSpPr>
        <p:spPr>
          <a:xfrm>
            <a:off x="661988" y="3932238"/>
            <a:ext cx="5295900" cy="3216275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/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sz="quarter"/>
          </p:nvPr>
        </p:nvSpPr>
        <p:spPr>
          <a:xfrm>
            <a:off x="662016" y="3931500"/>
            <a:ext cx="5296132" cy="3216682"/>
          </a:xfrm>
          <a:prstGeom prst="rect">
            <a:avLst/>
          </a:prstGeom>
        </p:spPr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7" Type="http://schemas.openxmlformats.org/officeDocument/2006/relationships/tags" Target="../tags/tag5.xml"/><Relationship Id="rId6" Type="http://schemas.openxmlformats.org/officeDocument/2006/relationships/tags" Target="../tags/tag4.xml"/><Relationship Id="rId5" Type="http://schemas.openxmlformats.org/officeDocument/2006/relationships/tags" Target="../tags/tag3.xml"/><Relationship Id="rId4" Type="http://schemas.openxmlformats.org/officeDocument/2006/relationships/tags" Target="../tags/tag2.xml"/><Relationship Id="rId3" Type="http://schemas.openxmlformats.org/officeDocument/2006/relationships/image" Target="../media/image1.jpeg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7" Type="http://schemas.openxmlformats.org/officeDocument/2006/relationships/tags" Target="../tags/tag15.xml"/><Relationship Id="rId6" Type="http://schemas.openxmlformats.org/officeDocument/2006/relationships/tags" Target="../tags/tag14.xml"/><Relationship Id="rId5" Type="http://schemas.openxmlformats.org/officeDocument/2006/relationships/tags" Target="../tags/tag13.xml"/><Relationship Id="rId4" Type="http://schemas.openxmlformats.org/officeDocument/2006/relationships/tags" Target="../tags/tag12.xml"/><Relationship Id="rId3" Type="http://schemas.openxmlformats.org/officeDocument/2006/relationships/image" Target="../media/image1.jpeg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6" Type="http://schemas.openxmlformats.org/officeDocument/2006/relationships/tags" Target="../tags/tag25.xml"/><Relationship Id="rId5" Type="http://schemas.openxmlformats.org/officeDocument/2006/relationships/tags" Target="../tags/tag24.xml"/><Relationship Id="rId4" Type="http://schemas.openxmlformats.org/officeDocument/2006/relationships/tags" Target="../tags/tag23.xml"/><Relationship Id="rId3" Type="http://schemas.openxmlformats.org/officeDocument/2006/relationships/tags" Target="../tags/tag22.xml"/><Relationship Id="rId2" Type="http://schemas.openxmlformats.org/officeDocument/2006/relationships/tags" Target="../tags/tag21.xml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6" Type="http://schemas.openxmlformats.org/officeDocument/2006/relationships/tags" Target="../tags/tag30.xml"/><Relationship Id="rId5" Type="http://schemas.openxmlformats.org/officeDocument/2006/relationships/tags" Target="../tags/tag29.xml"/><Relationship Id="rId4" Type="http://schemas.openxmlformats.org/officeDocument/2006/relationships/tags" Target="../tags/tag28.xml"/><Relationship Id="rId3" Type="http://schemas.openxmlformats.org/officeDocument/2006/relationships/tags" Target="../tags/tag27.xml"/><Relationship Id="rId2" Type="http://schemas.openxmlformats.org/officeDocument/2006/relationships/tags" Target="../tags/tag26.xml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6" Type="http://schemas.openxmlformats.org/officeDocument/2006/relationships/tags" Target="../tags/tag35.xml"/><Relationship Id="rId5" Type="http://schemas.openxmlformats.org/officeDocument/2006/relationships/tags" Target="../tags/tag34.xml"/><Relationship Id="rId4" Type="http://schemas.openxmlformats.org/officeDocument/2006/relationships/tags" Target="../tags/tag33.xml"/><Relationship Id="rId3" Type="http://schemas.openxmlformats.org/officeDocument/2006/relationships/tags" Target="../tags/tag32.xml"/><Relationship Id="rId2" Type="http://schemas.openxmlformats.org/officeDocument/2006/relationships/tags" Target="../tags/tag31.xml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6" Type="http://schemas.openxmlformats.org/officeDocument/2006/relationships/tags" Target="../tags/tag40.xml"/><Relationship Id="rId5" Type="http://schemas.openxmlformats.org/officeDocument/2006/relationships/tags" Target="../tags/tag39.xml"/><Relationship Id="rId4" Type="http://schemas.openxmlformats.org/officeDocument/2006/relationships/tags" Target="../tags/tag38.xml"/><Relationship Id="rId3" Type="http://schemas.openxmlformats.org/officeDocument/2006/relationships/tags" Target="../tags/tag37.xml"/><Relationship Id="rId2" Type="http://schemas.openxmlformats.org/officeDocument/2006/relationships/tags" Target="../tags/tag36.xml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6" Type="http://schemas.openxmlformats.org/officeDocument/2006/relationships/tags" Target="../tags/tag45.xml"/><Relationship Id="rId5" Type="http://schemas.openxmlformats.org/officeDocument/2006/relationships/tags" Target="../tags/tag44.xml"/><Relationship Id="rId4" Type="http://schemas.openxmlformats.org/officeDocument/2006/relationships/tags" Target="../tags/tag43.xml"/><Relationship Id="rId3" Type="http://schemas.openxmlformats.org/officeDocument/2006/relationships/tags" Target="../tags/tag42.xml"/><Relationship Id="rId2" Type="http://schemas.openxmlformats.org/officeDocument/2006/relationships/tags" Target="../tags/tag41.xml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7" Type="http://schemas.openxmlformats.org/officeDocument/2006/relationships/tags" Target="../tags/tag50.xml"/><Relationship Id="rId6" Type="http://schemas.openxmlformats.org/officeDocument/2006/relationships/tags" Target="../tags/tag49.xml"/><Relationship Id="rId5" Type="http://schemas.openxmlformats.org/officeDocument/2006/relationships/tags" Target="../tags/tag48.xml"/><Relationship Id="rId4" Type="http://schemas.openxmlformats.org/officeDocument/2006/relationships/tags" Target="../tags/tag47.xml"/><Relationship Id="rId3" Type="http://schemas.openxmlformats.org/officeDocument/2006/relationships/image" Target="../media/image1.jpeg"/><Relationship Id="rId2" Type="http://schemas.openxmlformats.org/officeDocument/2006/relationships/tags" Target="../tags/tag46.xml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6" Type="http://schemas.openxmlformats.org/officeDocument/2006/relationships/tags" Target="../tags/tag55.xml"/><Relationship Id="rId5" Type="http://schemas.openxmlformats.org/officeDocument/2006/relationships/tags" Target="../tags/tag54.xml"/><Relationship Id="rId4" Type="http://schemas.openxmlformats.org/officeDocument/2006/relationships/tags" Target="../tags/tag53.xml"/><Relationship Id="rId3" Type="http://schemas.openxmlformats.org/officeDocument/2006/relationships/tags" Target="../tags/tag52.xml"/><Relationship Id="rId2" Type="http://schemas.openxmlformats.org/officeDocument/2006/relationships/tags" Target="../tags/tag51.xml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7" Type="http://schemas.openxmlformats.org/officeDocument/2006/relationships/tags" Target="../tags/tag61.xml"/><Relationship Id="rId6" Type="http://schemas.openxmlformats.org/officeDocument/2006/relationships/tags" Target="../tags/tag60.xml"/><Relationship Id="rId5" Type="http://schemas.openxmlformats.org/officeDocument/2006/relationships/tags" Target="../tags/tag59.xml"/><Relationship Id="rId4" Type="http://schemas.openxmlformats.org/officeDocument/2006/relationships/tags" Target="../tags/tag58.xml"/><Relationship Id="rId3" Type="http://schemas.openxmlformats.org/officeDocument/2006/relationships/tags" Target="../tags/tag57.xml"/><Relationship Id="rId2" Type="http://schemas.openxmlformats.org/officeDocument/2006/relationships/tags" Target="../tags/tag56.xml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7" Type="http://schemas.openxmlformats.org/officeDocument/2006/relationships/tags" Target="../tags/tag67.xml"/><Relationship Id="rId6" Type="http://schemas.openxmlformats.org/officeDocument/2006/relationships/tags" Target="../tags/tag66.xml"/><Relationship Id="rId5" Type="http://schemas.openxmlformats.org/officeDocument/2006/relationships/tags" Target="../tags/tag65.xml"/><Relationship Id="rId4" Type="http://schemas.openxmlformats.org/officeDocument/2006/relationships/tags" Target="../tags/tag64.xml"/><Relationship Id="rId3" Type="http://schemas.openxmlformats.org/officeDocument/2006/relationships/tags" Target="../tags/tag63.xml"/><Relationship Id="rId2" Type="http://schemas.openxmlformats.org/officeDocument/2006/relationships/tags" Target="../tags/tag62.xml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7" Type="http://schemas.openxmlformats.org/officeDocument/2006/relationships/tags" Target="../tags/tag73.xml"/><Relationship Id="rId6" Type="http://schemas.openxmlformats.org/officeDocument/2006/relationships/tags" Target="../tags/tag72.xml"/><Relationship Id="rId5" Type="http://schemas.openxmlformats.org/officeDocument/2006/relationships/tags" Target="../tags/tag71.xml"/><Relationship Id="rId4" Type="http://schemas.openxmlformats.org/officeDocument/2006/relationships/tags" Target="../tags/tag70.xml"/><Relationship Id="rId3" Type="http://schemas.openxmlformats.org/officeDocument/2006/relationships/tags" Target="../tags/tag69.xml"/><Relationship Id="rId2" Type="http://schemas.openxmlformats.org/officeDocument/2006/relationships/tags" Target="../tags/tag68.xml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7" Type="http://schemas.openxmlformats.org/officeDocument/2006/relationships/tags" Target="../tags/tag79.xml"/><Relationship Id="rId6" Type="http://schemas.openxmlformats.org/officeDocument/2006/relationships/tags" Target="../tags/tag78.xml"/><Relationship Id="rId5" Type="http://schemas.openxmlformats.org/officeDocument/2006/relationships/tags" Target="../tags/tag77.xml"/><Relationship Id="rId4" Type="http://schemas.openxmlformats.org/officeDocument/2006/relationships/tags" Target="../tags/tag76.xml"/><Relationship Id="rId3" Type="http://schemas.openxmlformats.org/officeDocument/2006/relationships/tags" Target="../tags/tag75.xml"/><Relationship Id="rId2" Type="http://schemas.openxmlformats.org/officeDocument/2006/relationships/tags" Target="../tags/tag74.xml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7" Type="http://schemas.openxmlformats.org/officeDocument/2006/relationships/tags" Target="../tags/tag85.xml"/><Relationship Id="rId6" Type="http://schemas.openxmlformats.org/officeDocument/2006/relationships/tags" Target="../tags/tag84.xml"/><Relationship Id="rId5" Type="http://schemas.openxmlformats.org/officeDocument/2006/relationships/tags" Target="../tags/tag83.xml"/><Relationship Id="rId4" Type="http://schemas.openxmlformats.org/officeDocument/2006/relationships/tags" Target="../tags/tag82.xml"/><Relationship Id="rId3" Type="http://schemas.openxmlformats.org/officeDocument/2006/relationships/tags" Target="../tags/tag81.xml"/><Relationship Id="rId2" Type="http://schemas.openxmlformats.org/officeDocument/2006/relationships/tags" Target="../tags/tag80.xml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9" Type="http://schemas.openxmlformats.org/officeDocument/2006/relationships/tags" Target="../tags/tag93.xml"/><Relationship Id="rId8" Type="http://schemas.openxmlformats.org/officeDocument/2006/relationships/tags" Target="../tags/tag92.xml"/><Relationship Id="rId7" Type="http://schemas.openxmlformats.org/officeDocument/2006/relationships/tags" Target="../tags/tag91.xml"/><Relationship Id="rId6" Type="http://schemas.openxmlformats.org/officeDocument/2006/relationships/tags" Target="../tags/tag90.xml"/><Relationship Id="rId5" Type="http://schemas.openxmlformats.org/officeDocument/2006/relationships/tags" Target="../tags/tag89.xml"/><Relationship Id="rId4" Type="http://schemas.openxmlformats.org/officeDocument/2006/relationships/tags" Target="../tags/tag88.xml"/><Relationship Id="rId3" Type="http://schemas.openxmlformats.org/officeDocument/2006/relationships/tags" Target="../tags/tag87.xml"/><Relationship Id="rId2" Type="http://schemas.openxmlformats.org/officeDocument/2006/relationships/tags" Target="../tags/tag86.xml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8893"/>
            <a:ext cx="7772400" cy="1101918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5160"/>
            <a:ext cx="6400800" cy="131468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9435" indent="0" algn="ctr">
              <a:buNone/>
              <a:defRPr/>
            </a:lvl5pPr>
            <a:lvl6pPr marL="2286635" indent="0" algn="ctr">
              <a:buNone/>
              <a:defRPr/>
            </a:lvl6pPr>
            <a:lvl7pPr marL="2743835" indent="0" algn="ctr">
              <a:buNone/>
              <a:defRPr/>
            </a:lvl7pPr>
            <a:lvl8pPr marL="3201035" indent="0" algn="ctr">
              <a:buNone/>
              <a:defRPr/>
            </a:lvl8pPr>
            <a:lvl9pPr marL="3658235" indent="0" algn="ctr">
              <a:buNone/>
              <a:defRPr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411"/>
            <a:ext cx="8229600" cy="8574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200360"/>
            <a:ext cx="8229600" cy="3394669"/>
          </a:xfrm>
          <a:prstGeom prst="rect">
            <a:avLst/>
          </a:prstGeo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6411"/>
            <a:ext cx="2057400" cy="4388618"/>
          </a:xfrm>
          <a:prstGeom prst="rect">
            <a:avLst/>
          </a:prstGeo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6411"/>
            <a:ext cx="6019800" cy="4388618"/>
          </a:xfrm>
          <a:prstGeom prst="rect">
            <a:avLst/>
          </a:prstGeo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图片 6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7631113" cy="5143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3" name="矩形 22"/>
          <p:cNvSpPr/>
          <p:nvPr userDrawn="1">
            <p:custDataLst>
              <p:tags r:id="rId4"/>
            </p:custDataLst>
          </p:nvPr>
        </p:nvSpPr>
        <p:spPr>
          <a:xfrm>
            <a:off x="0" y="0"/>
            <a:ext cx="7631113" cy="5143500"/>
          </a:xfrm>
          <a:prstGeom prst="rect">
            <a:avLst/>
          </a:prstGeom>
          <a:gradFill>
            <a:gsLst>
              <a:gs pos="100000">
                <a:schemeClr val="accent6"/>
              </a:gs>
              <a:gs pos="5000">
                <a:schemeClr val="accent1">
                  <a:alpha val="72000"/>
                </a:schemeClr>
              </a:gs>
            </a:gsLst>
            <a:lin ang="6000000" scaled="0"/>
          </a:gradFill>
          <a:ln>
            <a:noFill/>
          </a:ln>
          <a:effectLst>
            <a:outerShdw blurRad="927100" dist="317500" algn="l" rotWithShape="0">
              <a:schemeClr val="accent3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074421" y="1932098"/>
            <a:ext cx="4800599" cy="720038"/>
          </a:xfrm>
        </p:spPr>
        <p:txBody>
          <a:bodyPr lIns="90000" tIns="46800" rIns="90000" bIns="0" anchor="b" anchorCtr="0">
            <a:normAutofit/>
          </a:bodyPr>
          <a:lstStyle>
            <a:lvl1pPr algn="l">
              <a:defRPr sz="4050" b="0" spc="600" baseline="0">
                <a:solidFill>
                  <a:schemeClr val="bg1"/>
                </a:solidFill>
                <a:effectLst>
                  <a:outerShdw blurRad="177800" dist="101600" dir="5400000" algn="ctr" rotWithShape="0">
                    <a:schemeClr val="tx1">
                      <a:alpha val="26000"/>
                    </a:schemeClr>
                  </a:outerShdw>
                </a:effectLst>
                <a:ea typeface="汉仪旗黑-85S" pitchFamily="18" charset="-122"/>
              </a:defRPr>
            </a:lvl1pPr>
          </a:lstStyle>
          <a:p>
            <a:pPr fontAlgn="auto"/>
            <a:r>
              <a:rPr lang="zh-CN" altLang="en-US" sz="4050" strike="noStrike" noProof="1"/>
              <a:t>单击此处编辑标题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062360" y="2709750"/>
            <a:ext cx="4812660" cy="586218"/>
          </a:xfrm>
        </p:spPr>
        <p:txBody>
          <a:bodyPr lIns="90000" tIns="0" rIns="90000" bIns="46800">
            <a:normAutofit/>
          </a:bodyPr>
          <a:lstStyle>
            <a:lvl1pPr marL="0" indent="0" algn="l" eaLnBrk="1" fontAlgn="auto" latinLnBrk="0" hangingPunct="1">
              <a:lnSpc>
                <a:spcPct val="100000"/>
              </a:lnSpc>
              <a:buNone/>
              <a:defRPr sz="1800" u="none" strike="noStrike" kern="1200" cap="none" spc="200" normalizeH="0" baseline="0">
                <a:solidFill>
                  <a:schemeClr val="bg1"/>
                </a:solidFill>
                <a:effectLst>
                  <a:outerShdw blurRad="177800" dist="101600" dir="5400000" algn="ctr" rotWithShape="0">
                    <a:schemeClr val="tx1">
                      <a:alpha val="26000"/>
                    </a:schemeClr>
                  </a:outerShdw>
                </a:effectLst>
                <a:uFillTx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835" indent="0" algn="ctr">
              <a:buNone/>
              <a:defRPr sz="1200"/>
            </a:lvl9pPr>
          </a:lstStyle>
          <a:p>
            <a:pPr fontAlgn="auto"/>
            <a:r>
              <a:rPr lang="zh-CN" altLang="en-US" strike="noStrike" noProof="1"/>
              <a:t>单击此处编辑副标题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3" hasCustomPrompt="1"/>
          </p:nvPr>
        </p:nvSpPr>
        <p:spPr>
          <a:xfrm>
            <a:off x="1062360" y="3408729"/>
            <a:ext cx="1620000" cy="464534"/>
          </a:xfrm>
        </p:spPr>
        <p:txBody>
          <a:bodyPr lIns="90000" tIns="0" rIns="90000" bIns="46800">
            <a:normAutofit/>
          </a:bodyPr>
          <a:lstStyle>
            <a:lvl1pPr marL="0" indent="0">
              <a:buNone/>
              <a:defRPr sz="1800">
                <a:ln>
                  <a:noFill/>
                </a:ln>
                <a:solidFill>
                  <a:schemeClr val="bg1"/>
                </a:solidFill>
                <a:effectLst>
                  <a:outerShdw blurRad="50800" dist="50800" dir="5400000" algn="ctr" rotWithShape="0">
                    <a:schemeClr val="bg1">
                      <a:alpha val="0"/>
                    </a:schemeClr>
                  </a:outerShdw>
                </a:effectLst>
              </a:defRPr>
            </a:lvl1pPr>
          </a:lstStyle>
          <a:p>
            <a:pPr lvl="0" fontAlgn="auto"/>
            <a:r>
              <a:rPr lang="zh-CN" altLang="en-US" strike="noStrike" noProof="1"/>
              <a:t>编辑文本</a:t>
            </a:r>
            <a:endParaRPr lang="zh-CN" altLang="en-US" strike="noStrike" noProof="1"/>
          </a:p>
        </p:txBody>
      </p:sp>
      <p:sp>
        <p:nvSpPr>
          <p:cNvPr id="22" name="文本占位符 21"/>
          <p:cNvSpPr>
            <a:spLocks noGrp="1"/>
          </p:cNvSpPr>
          <p:nvPr>
            <p:ph type="body" sz="quarter" idx="14" hasCustomPrompt="1"/>
          </p:nvPr>
        </p:nvSpPr>
        <p:spPr>
          <a:xfrm>
            <a:off x="2976659" y="3408729"/>
            <a:ext cx="1620000" cy="464534"/>
          </a:xfrm>
        </p:spPr>
        <p:txBody>
          <a:bodyPr lIns="90000" tIns="0" rIns="90000" bIns="46800">
            <a:normAutofit/>
          </a:bodyPr>
          <a:lstStyle>
            <a:lvl1pPr marL="0" indent="0">
              <a:buNone/>
              <a:defRPr sz="1800">
                <a:ln>
                  <a:noFill/>
                </a:ln>
                <a:solidFill>
                  <a:schemeClr val="bg1"/>
                </a:solidFill>
                <a:effectLst>
                  <a:outerShdw blurRad="50800" dist="50800" dir="5400000" algn="ctr" rotWithShape="0">
                    <a:schemeClr val="bg1">
                      <a:alpha val="0"/>
                    </a:schemeClr>
                  </a:outerShdw>
                </a:effectLst>
              </a:defRPr>
            </a:lvl1pPr>
          </a:lstStyle>
          <a:p>
            <a:pPr lvl="0" fontAlgn="auto"/>
            <a:r>
              <a:rPr lang="zh-CN" altLang="en-US" strike="noStrike" noProof="1"/>
              <a:t>编辑文本</a:t>
            </a:r>
            <a:endParaRPr lang="zh-CN" altLang="en-US" strike="noStrike" noProof="1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9" name="组合 6"/>
          <p:cNvGrpSpPr/>
          <p:nvPr userDrawn="1"/>
        </p:nvGrpSpPr>
        <p:grpSpPr>
          <a:xfrm>
            <a:off x="8351838" y="4413250"/>
            <a:ext cx="517525" cy="544513"/>
            <a:chOff x="10944056" y="5680717"/>
            <a:chExt cx="905045" cy="951420"/>
          </a:xfrm>
        </p:grpSpPr>
        <p:sp>
          <p:nvSpPr>
            <p:cNvPr id="8" name="矩形 7"/>
            <p:cNvSpPr/>
            <p:nvPr>
              <p:custDataLst>
                <p:tags r:id="rId2"/>
              </p:custDataLst>
            </p:nvPr>
          </p:nvSpPr>
          <p:spPr>
            <a:xfrm>
              <a:off x="11125201" y="5860612"/>
              <a:ext cx="723900" cy="771525"/>
            </a:xfrm>
            <a:prstGeom prst="rect">
              <a:avLst/>
            </a:prstGeom>
            <a:gradFill>
              <a:gsLst>
                <a:gs pos="100000">
                  <a:schemeClr val="accent1"/>
                </a:gs>
                <a:gs pos="5000">
                  <a:schemeClr val="accent4">
                    <a:alpha val="80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  <p:sp>
          <p:nvSpPr>
            <p:cNvPr id="9" name="矩形 8"/>
            <p:cNvSpPr/>
            <p:nvPr>
              <p:custDataLst>
                <p:tags r:id="rId3"/>
              </p:custDataLst>
            </p:nvPr>
          </p:nvSpPr>
          <p:spPr>
            <a:xfrm rot="10800000">
              <a:off x="10944056" y="5680717"/>
              <a:ext cx="514351" cy="547489"/>
            </a:xfrm>
            <a:prstGeom prst="rect">
              <a:avLst/>
            </a:prstGeom>
            <a:gradFill>
              <a:gsLst>
                <a:gs pos="100000">
                  <a:schemeClr val="accent1">
                    <a:alpha val="52000"/>
                  </a:schemeClr>
                </a:gs>
                <a:gs pos="5000">
                  <a:schemeClr val="accent4">
                    <a:alpha val="54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12" y="332743"/>
            <a:ext cx="8139178" cy="33147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  <a:endParaRPr strike="noStrike" noProof="1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02412" y="714699"/>
            <a:ext cx="8139178" cy="4041680"/>
          </a:xfrm>
        </p:spPr>
        <p:txBody>
          <a:bodyPr vert="horz" lIns="101600" tIns="0" rIns="82550" bIns="0" rtlCol="0">
            <a:no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>
                <a:sym typeface="+mn-ea"/>
              </a:rPr>
              <a:t>单击此处编辑母版文本样式</a:t>
            </a:r>
            <a:endParaRPr strike="noStrike" noProof="1">
              <a:sym typeface="+mn-ea"/>
            </a:endParaRPr>
          </a:p>
          <a:p>
            <a:pPr lvl="1" fontAlgn="auto"/>
            <a:r>
              <a:rPr strike="noStrike" noProof="1">
                <a:sym typeface="+mn-ea"/>
              </a:rPr>
              <a:t>第二级</a:t>
            </a:r>
            <a:endParaRPr strike="noStrike" noProof="1">
              <a:sym typeface="+mn-ea"/>
            </a:endParaRPr>
          </a:p>
          <a:p>
            <a:pPr lvl="2" fontAlgn="auto"/>
            <a:r>
              <a:rPr strike="noStrike" noProof="1">
                <a:sym typeface="+mn-ea"/>
              </a:rPr>
              <a:t>第三级</a:t>
            </a:r>
            <a:endParaRPr strike="noStrike" noProof="1">
              <a:sym typeface="+mn-ea"/>
            </a:endParaRPr>
          </a:p>
          <a:p>
            <a:pPr lvl="3" fontAlgn="auto"/>
            <a:r>
              <a:rPr strike="noStrike" noProof="1">
                <a:sym typeface="+mn-ea"/>
              </a:rPr>
              <a:t>第四级</a:t>
            </a:r>
            <a:endParaRPr strike="noStrike" noProof="1">
              <a:sym typeface="+mn-ea"/>
            </a:endParaRPr>
          </a:p>
          <a:p>
            <a:pPr lvl="4" fontAlgn="auto"/>
            <a:r>
              <a:rPr strike="noStrike" noProof="1">
                <a:sym typeface="+mn-ea"/>
              </a:rPr>
              <a:t>第五级</a:t>
            </a:r>
            <a:endParaRPr strike="noStrike" noProof="1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图片 6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7631113" cy="5143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" name="矩形 8"/>
          <p:cNvSpPr/>
          <p:nvPr userDrawn="1">
            <p:custDataLst>
              <p:tags r:id="rId4"/>
            </p:custDataLst>
          </p:nvPr>
        </p:nvSpPr>
        <p:spPr>
          <a:xfrm>
            <a:off x="0" y="0"/>
            <a:ext cx="7631113" cy="5143500"/>
          </a:xfrm>
          <a:prstGeom prst="rect">
            <a:avLst/>
          </a:prstGeom>
          <a:gradFill>
            <a:gsLst>
              <a:gs pos="100000">
                <a:schemeClr val="accent6"/>
              </a:gs>
              <a:gs pos="5000">
                <a:schemeClr val="accent1">
                  <a:alpha val="72000"/>
                </a:schemeClr>
              </a:gs>
            </a:gsLst>
            <a:lin ang="6000000" scaled="0"/>
          </a:gradFill>
          <a:ln>
            <a:noFill/>
          </a:ln>
          <a:effectLst>
            <a:outerShdw blurRad="927100" dist="317500" algn="l" rotWithShape="0">
              <a:schemeClr val="accent3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924350" y="2572068"/>
            <a:ext cx="4447751" cy="753431"/>
          </a:xfrm>
        </p:spPr>
        <p:txBody>
          <a:bodyPr lIns="90000" tIns="46800" rIns="90000" bIns="0" anchor="b" anchorCtr="0">
            <a:normAutofit/>
          </a:bodyPr>
          <a:lstStyle>
            <a:lvl1pPr>
              <a:defRPr sz="3600" b="0" u="none" strike="noStrike" kern="1200" cap="none" spc="300" normalizeH="0" baseline="0">
                <a:solidFill>
                  <a:schemeClr val="bg1"/>
                </a:solidFill>
                <a:effectLst>
                  <a:outerShdw blurRad="177800" dist="101600" dir="2700000" algn="tl" rotWithShape="0">
                    <a:prstClr val="black">
                      <a:alpha val="26000"/>
                    </a:prstClr>
                  </a:outerShdw>
                </a:effectLst>
                <a:uFillTx/>
                <a:latin typeface="Arial" panose="020B0604020202020204" pitchFamily="34" charset="0"/>
                <a:ea typeface="汉仪旗黑-85S" pitchFamily="18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单击此处编辑标题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924346" y="3384074"/>
            <a:ext cx="4447751" cy="808489"/>
          </a:xfrm>
        </p:spPr>
        <p:txBody>
          <a:bodyPr lIns="90000" tIns="0" rIns="90000" bIns="46800">
            <a:normAutofit/>
          </a:bodyPr>
          <a:lstStyle>
            <a:lvl1pPr marL="0" indent="0" eaLnBrk="1" fontAlgn="auto" latinLnBrk="0" hangingPunct="1">
              <a:buNone/>
              <a:defRPr kumimoji="0" lang="zh-CN" altLang="en-US" sz="1500" b="0" i="0" u="none" strike="noStrike" kern="1200" cap="none" spc="150" normalizeH="0" baseline="0" noProof="1">
                <a:solidFill>
                  <a:schemeClr val="bg1"/>
                </a:solidFill>
                <a:effectLst>
                  <a:outerShdw blurRad="177800" dist="101600" dir="2700000" algn="tl" rotWithShape="0">
                    <a:prstClr val="black">
                      <a:alpha val="26000"/>
                    </a:prstClr>
                  </a:outerShdw>
                </a:effectLst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83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auto"/>
            <a:r>
              <a:rPr lang="zh-CN" altLang="en-US" strike="noStrike" noProof="1"/>
              <a:t>单击此处编辑文本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7" name="组合 7"/>
          <p:cNvGrpSpPr/>
          <p:nvPr userDrawn="1"/>
        </p:nvGrpSpPr>
        <p:grpSpPr>
          <a:xfrm>
            <a:off x="8351838" y="4413250"/>
            <a:ext cx="517525" cy="544513"/>
            <a:chOff x="10944056" y="5680717"/>
            <a:chExt cx="905045" cy="951420"/>
          </a:xfrm>
        </p:grpSpPr>
        <p:sp>
          <p:nvSpPr>
            <p:cNvPr id="9" name="矩形 8"/>
            <p:cNvSpPr/>
            <p:nvPr>
              <p:custDataLst>
                <p:tags r:id="rId2"/>
              </p:custDataLst>
            </p:nvPr>
          </p:nvSpPr>
          <p:spPr>
            <a:xfrm>
              <a:off x="11125201" y="5860612"/>
              <a:ext cx="723900" cy="771525"/>
            </a:xfrm>
            <a:prstGeom prst="rect">
              <a:avLst/>
            </a:prstGeom>
            <a:gradFill>
              <a:gsLst>
                <a:gs pos="100000">
                  <a:schemeClr val="accent1"/>
                </a:gs>
                <a:gs pos="5000">
                  <a:schemeClr val="accent4">
                    <a:alpha val="80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  <p:sp>
          <p:nvSpPr>
            <p:cNvPr id="10" name="矩形 9"/>
            <p:cNvSpPr/>
            <p:nvPr>
              <p:custDataLst>
                <p:tags r:id="rId3"/>
              </p:custDataLst>
            </p:nvPr>
          </p:nvSpPr>
          <p:spPr>
            <a:xfrm rot="10800000">
              <a:off x="10944056" y="5680717"/>
              <a:ext cx="514351" cy="547489"/>
            </a:xfrm>
            <a:prstGeom prst="rect">
              <a:avLst/>
            </a:prstGeom>
            <a:gradFill>
              <a:gsLst>
                <a:gs pos="100000">
                  <a:schemeClr val="accent1">
                    <a:alpha val="52000"/>
                  </a:schemeClr>
                </a:gs>
                <a:gs pos="5000">
                  <a:schemeClr val="accent4">
                    <a:alpha val="54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12" y="332743"/>
            <a:ext cx="8139178" cy="33147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  <a:endParaRPr strike="noStrike" noProof="1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502448" y="714699"/>
            <a:ext cx="3962432" cy="4041680"/>
          </a:xfrm>
        </p:spPr>
        <p:txBody>
          <a:bodyPr vert="horz" lIns="101600" tIns="0" rIns="82550" bIns="0" rtlCol="0">
            <a:no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>
                <a:sym typeface="+mn-ea"/>
              </a:rPr>
              <a:t>单击此处编辑母版文本样式</a:t>
            </a:r>
            <a:endParaRPr strike="noStrike" noProof="1">
              <a:sym typeface="+mn-ea"/>
            </a:endParaRPr>
          </a:p>
          <a:p>
            <a:pPr lvl="1" fontAlgn="auto"/>
            <a:r>
              <a:rPr strike="noStrike" noProof="1">
                <a:sym typeface="+mn-ea"/>
              </a:rPr>
              <a:t>第二级</a:t>
            </a:r>
            <a:endParaRPr strike="noStrike" noProof="1">
              <a:sym typeface="+mn-ea"/>
            </a:endParaRPr>
          </a:p>
          <a:p>
            <a:pPr lvl="2" fontAlgn="auto"/>
            <a:r>
              <a:rPr strike="noStrike" noProof="1">
                <a:sym typeface="+mn-ea"/>
              </a:rPr>
              <a:t>第三级</a:t>
            </a:r>
            <a:endParaRPr strike="noStrike" noProof="1">
              <a:sym typeface="+mn-ea"/>
            </a:endParaRPr>
          </a:p>
          <a:p>
            <a:pPr lvl="3" fontAlgn="auto"/>
            <a:r>
              <a:rPr strike="noStrike" noProof="1">
                <a:sym typeface="+mn-ea"/>
              </a:rPr>
              <a:t>第四级</a:t>
            </a:r>
            <a:endParaRPr strike="noStrike" noProof="1">
              <a:sym typeface="+mn-ea"/>
            </a:endParaRPr>
          </a:p>
          <a:p>
            <a:pPr lvl="4" fontAlgn="auto"/>
            <a:r>
              <a:rPr strike="noStrike" noProof="1">
                <a:sym typeface="+mn-ea"/>
              </a:rPr>
              <a:t>第五级</a:t>
            </a:r>
            <a:endParaRPr strike="noStrike" noProof="1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79158" y="714699"/>
            <a:ext cx="3962432" cy="4041680"/>
          </a:xfrm>
        </p:spPr>
        <p:txBody>
          <a:bodyPr>
            <a:noAutofit/>
          </a:bodyPr>
          <a:lstStyle>
            <a:lvl1pPr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1" name="组合 9"/>
          <p:cNvGrpSpPr/>
          <p:nvPr userDrawn="1"/>
        </p:nvGrpSpPr>
        <p:grpSpPr>
          <a:xfrm>
            <a:off x="8351838" y="4413250"/>
            <a:ext cx="517525" cy="544513"/>
            <a:chOff x="10944056" y="5680717"/>
            <a:chExt cx="905045" cy="951420"/>
          </a:xfrm>
        </p:grpSpPr>
        <p:sp>
          <p:nvSpPr>
            <p:cNvPr id="11" name="矩形 10"/>
            <p:cNvSpPr/>
            <p:nvPr>
              <p:custDataLst>
                <p:tags r:id="rId2"/>
              </p:custDataLst>
            </p:nvPr>
          </p:nvSpPr>
          <p:spPr>
            <a:xfrm>
              <a:off x="11125201" y="5860612"/>
              <a:ext cx="723900" cy="771525"/>
            </a:xfrm>
            <a:prstGeom prst="rect">
              <a:avLst/>
            </a:prstGeom>
            <a:gradFill>
              <a:gsLst>
                <a:gs pos="100000">
                  <a:schemeClr val="accent1"/>
                </a:gs>
                <a:gs pos="5000">
                  <a:schemeClr val="accent4">
                    <a:alpha val="80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  <p:sp>
          <p:nvSpPr>
            <p:cNvPr id="12" name="矩形 11"/>
            <p:cNvSpPr/>
            <p:nvPr>
              <p:custDataLst>
                <p:tags r:id="rId3"/>
              </p:custDataLst>
            </p:nvPr>
          </p:nvSpPr>
          <p:spPr>
            <a:xfrm rot="10800000">
              <a:off x="10944056" y="5680717"/>
              <a:ext cx="514351" cy="547489"/>
            </a:xfrm>
            <a:prstGeom prst="rect">
              <a:avLst/>
            </a:prstGeom>
            <a:gradFill>
              <a:gsLst>
                <a:gs pos="100000">
                  <a:schemeClr val="accent1">
                    <a:alpha val="52000"/>
                  </a:schemeClr>
                </a:gs>
                <a:gs pos="5000">
                  <a:schemeClr val="accent4">
                    <a:alpha val="54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12" y="332743"/>
            <a:ext cx="8139178" cy="33147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  <a:endParaRPr strike="noStrike" noProof="1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502448" y="714699"/>
            <a:ext cx="3962432" cy="285752"/>
          </a:xfrm>
        </p:spPr>
        <p:txBody>
          <a:bodyPr lIns="101600" tIns="38100" rIns="76200" bIns="38100" anchor="t" anchorCtr="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1500" b="0" u="none" strike="noStrike" kern="1200" cap="none" spc="200" normalizeH="0" baseline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835" indent="0">
              <a:buNone/>
              <a:defRPr sz="1200" b="1"/>
            </a:lvl9pPr>
          </a:lstStyle>
          <a:p>
            <a:pPr lvl="0" fontAlgn="auto"/>
            <a:r>
              <a:rPr lang="zh-CN" altLang="en-US" strike="noStrike" noProof="1"/>
              <a:t>单击此处编辑文本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02444" y="1055211"/>
            <a:ext cx="3962400" cy="3701064"/>
          </a:xfrm>
        </p:spPr>
        <p:txBody>
          <a:bodyPr vert="horz" lIns="101600" tIns="0" rIns="82550" bIns="0" rtlCol="0">
            <a:no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>
                <a:sym typeface="+mn-ea"/>
              </a:rPr>
              <a:t>单击此处编辑母版文本样式</a:t>
            </a:r>
            <a:endParaRPr strike="noStrike" noProof="1">
              <a:sym typeface="+mn-ea"/>
            </a:endParaRPr>
          </a:p>
          <a:p>
            <a:pPr lvl="1" fontAlgn="auto"/>
            <a:r>
              <a:rPr strike="noStrike" noProof="1">
                <a:sym typeface="+mn-ea"/>
              </a:rPr>
              <a:t>第二级</a:t>
            </a:r>
            <a:endParaRPr strike="noStrike" noProof="1">
              <a:sym typeface="+mn-ea"/>
            </a:endParaRPr>
          </a:p>
          <a:p>
            <a:pPr lvl="2" fontAlgn="auto"/>
            <a:r>
              <a:rPr strike="noStrike" noProof="1">
                <a:sym typeface="+mn-ea"/>
              </a:rPr>
              <a:t>第三级</a:t>
            </a:r>
            <a:endParaRPr strike="noStrike" noProof="1">
              <a:sym typeface="+mn-ea"/>
            </a:endParaRPr>
          </a:p>
          <a:p>
            <a:pPr lvl="3" fontAlgn="auto"/>
            <a:r>
              <a:rPr strike="noStrike" noProof="1">
                <a:sym typeface="+mn-ea"/>
              </a:rPr>
              <a:t>第四级</a:t>
            </a:r>
            <a:endParaRPr strike="noStrike" noProof="1">
              <a:sym typeface="+mn-ea"/>
            </a:endParaRPr>
          </a:p>
          <a:p>
            <a:pPr lvl="4" fontAlgn="auto"/>
            <a:r>
              <a:rPr strike="noStrike" noProof="1">
                <a:sym typeface="+mn-ea"/>
              </a:rPr>
              <a:t>第五级</a:t>
            </a:r>
            <a:endParaRPr strike="noStrike" noProof="1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4676813" y="714699"/>
            <a:ext cx="3962432" cy="285752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15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835" indent="0">
              <a:buNone/>
              <a:defRPr sz="1200" b="1"/>
            </a:lvl9pPr>
          </a:lstStyle>
          <a:p>
            <a:pPr lvl="0" fontAlgn="auto"/>
            <a:r>
              <a:rPr strike="noStrike" noProof="1">
                <a:sym typeface="+mn-ea"/>
              </a:rPr>
              <a:t>单击此处编辑文本</a:t>
            </a:r>
            <a:endParaRPr strike="noStrike" noProof="1"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76813" y="1055211"/>
            <a:ext cx="3962432" cy="3701064"/>
          </a:xfrm>
        </p:spPr>
        <p:txBody>
          <a:bodyPr vert="horz" lIns="101600" tIns="0" rIns="82550" bIns="0" rtlCol="0">
            <a:no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>
                <a:sym typeface="+mn-ea"/>
              </a:rPr>
              <a:t>单击此处编辑母版文本样式</a:t>
            </a:r>
            <a:endParaRPr strike="noStrike" noProof="1">
              <a:sym typeface="+mn-ea"/>
            </a:endParaRPr>
          </a:p>
          <a:p>
            <a:pPr lvl="1" fontAlgn="auto"/>
            <a:r>
              <a:rPr strike="noStrike" noProof="1">
                <a:sym typeface="+mn-ea"/>
              </a:rPr>
              <a:t>第二级</a:t>
            </a:r>
            <a:endParaRPr strike="noStrike" noProof="1">
              <a:sym typeface="+mn-ea"/>
            </a:endParaRPr>
          </a:p>
          <a:p>
            <a:pPr lvl="2" fontAlgn="auto"/>
            <a:r>
              <a:rPr strike="noStrike" noProof="1">
                <a:sym typeface="+mn-ea"/>
              </a:rPr>
              <a:t>第三级</a:t>
            </a:r>
            <a:endParaRPr strike="noStrike" noProof="1">
              <a:sym typeface="+mn-ea"/>
            </a:endParaRPr>
          </a:p>
          <a:p>
            <a:pPr lvl="3" fontAlgn="auto"/>
            <a:r>
              <a:rPr strike="noStrike" noProof="1">
                <a:sym typeface="+mn-ea"/>
              </a:rPr>
              <a:t>第四级</a:t>
            </a:r>
            <a:endParaRPr strike="noStrike" noProof="1">
              <a:sym typeface="+mn-ea"/>
            </a:endParaRPr>
          </a:p>
          <a:p>
            <a:pPr lvl="4" fontAlgn="auto"/>
            <a:r>
              <a:rPr strike="noStrike" noProof="1">
                <a:sym typeface="+mn-ea"/>
              </a:rPr>
              <a:t>第五级</a:t>
            </a:r>
            <a:endParaRPr strike="noStrike" noProof="1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5" name="组合 5"/>
          <p:cNvGrpSpPr/>
          <p:nvPr userDrawn="1"/>
        </p:nvGrpSpPr>
        <p:grpSpPr>
          <a:xfrm>
            <a:off x="8351838" y="4413250"/>
            <a:ext cx="517525" cy="544513"/>
            <a:chOff x="10944056" y="5680717"/>
            <a:chExt cx="905045" cy="951420"/>
          </a:xfrm>
        </p:grpSpPr>
        <p:sp>
          <p:nvSpPr>
            <p:cNvPr id="7" name="矩形 6"/>
            <p:cNvSpPr/>
            <p:nvPr>
              <p:custDataLst>
                <p:tags r:id="rId2"/>
              </p:custDataLst>
            </p:nvPr>
          </p:nvSpPr>
          <p:spPr>
            <a:xfrm>
              <a:off x="11125201" y="5860612"/>
              <a:ext cx="723900" cy="771525"/>
            </a:xfrm>
            <a:prstGeom prst="rect">
              <a:avLst/>
            </a:prstGeom>
            <a:gradFill>
              <a:gsLst>
                <a:gs pos="100000">
                  <a:schemeClr val="accent1"/>
                </a:gs>
                <a:gs pos="5000">
                  <a:schemeClr val="accent4">
                    <a:alpha val="80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  <p:sp>
          <p:nvSpPr>
            <p:cNvPr id="8" name="矩形 7"/>
            <p:cNvSpPr/>
            <p:nvPr>
              <p:custDataLst>
                <p:tags r:id="rId3"/>
              </p:custDataLst>
            </p:nvPr>
          </p:nvSpPr>
          <p:spPr>
            <a:xfrm rot="10800000">
              <a:off x="10944056" y="5680717"/>
              <a:ext cx="514351" cy="547489"/>
            </a:xfrm>
            <a:prstGeom prst="rect">
              <a:avLst/>
            </a:prstGeom>
            <a:gradFill>
              <a:gsLst>
                <a:gs pos="100000">
                  <a:schemeClr val="accent1">
                    <a:alpha val="52000"/>
                  </a:schemeClr>
                </a:gs>
                <a:gs pos="5000">
                  <a:schemeClr val="accent4">
                    <a:alpha val="54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  <a:endParaRPr strike="noStrike" noProof="1"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9" name="组合 7"/>
          <p:cNvGrpSpPr/>
          <p:nvPr userDrawn="1"/>
        </p:nvGrpSpPr>
        <p:grpSpPr>
          <a:xfrm>
            <a:off x="8351838" y="4413250"/>
            <a:ext cx="517525" cy="544513"/>
            <a:chOff x="10944056" y="5680717"/>
            <a:chExt cx="905045" cy="951420"/>
          </a:xfrm>
        </p:grpSpPr>
        <p:sp>
          <p:nvSpPr>
            <p:cNvPr id="9" name="矩形 8"/>
            <p:cNvSpPr/>
            <p:nvPr>
              <p:custDataLst>
                <p:tags r:id="rId2"/>
              </p:custDataLst>
            </p:nvPr>
          </p:nvSpPr>
          <p:spPr>
            <a:xfrm>
              <a:off x="11125201" y="5860612"/>
              <a:ext cx="723900" cy="771525"/>
            </a:xfrm>
            <a:prstGeom prst="rect">
              <a:avLst/>
            </a:prstGeom>
            <a:gradFill>
              <a:gsLst>
                <a:gs pos="100000">
                  <a:schemeClr val="accent1"/>
                </a:gs>
                <a:gs pos="5000">
                  <a:schemeClr val="accent4">
                    <a:alpha val="80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  <p:sp>
          <p:nvSpPr>
            <p:cNvPr id="10" name="矩形 9"/>
            <p:cNvSpPr/>
            <p:nvPr>
              <p:custDataLst>
                <p:tags r:id="rId3"/>
              </p:custDataLst>
            </p:nvPr>
          </p:nvSpPr>
          <p:spPr>
            <a:xfrm rot="10800000">
              <a:off x="10944056" y="5680717"/>
              <a:ext cx="514351" cy="547489"/>
            </a:xfrm>
            <a:prstGeom prst="rect">
              <a:avLst/>
            </a:prstGeom>
            <a:gradFill>
              <a:gsLst>
                <a:gs pos="100000">
                  <a:schemeClr val="accent1">
                    <a:alpha val="52000"/>
                  </a:schemeClr>
                </a:gs>
                <a:gs pos="5000">
                  <a:schemeClr val="accent4">
                    <a:alpha val="54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48" y="332743"/>
            <a:ext cx="8139178" cy="33147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  <a:endParaRPr strike="noStrike" noProof="1">
              <a:sym typeface="+mn-ea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02448" y="714699"/>
            <a:ext cx="3962432" cy="4041680"/>
          </a:xfrm>
        </p:spPr>
        <p:txBody>
          <a:bodyPr vert="horz" lIns="101600" tIns="0" rIns="82550" bIns="0" rtlCol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 fontAlgn="auto"/>
            <a:endParaRPr strike="noStrike" noProof="1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679194" y="714699"/>
            <a:ext cx="3962432" cy="4041680"/>
          </a:xfrm>
        </p:spPr>
        <p:txBody>
          <a:bodyPr vert="horz" lIns="101600" tIns="0" rIns="82550" bIns="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单击此处编辑母版文本样式</a:t>
            </a:r>
            <a:endParaRPr strike="noStrike" noProof="1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9EFD9D74-47D9-4702-A33C-335B63B48DBF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FABC47A4-756D-490B-A52F-7D9E2C9FC05F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411"/>
            <a:ext cx="8229600" cy="8574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200360"/>
            <a:ext cx="8229600" cy="3394669"/>
          </a:xfrm>
          <a:prstGeom prst="rect">
            <a:avLst/>
          </a:prstGeo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3" name="组合 6"/>
          <p:cNvGrpSpPr/>
          <p:nvPr userDrawn="1"/>
        </p:nvGrpSpPr>
        <p:grpSpPr>
          <a:xfrm>
            <a:off x="8351838" y="4413250"/>
            <a:ext cx="517525" cy="544513"/>
            <a:chOff x="10944056" y="5680717"/>
            <a:chExt cx="905045" cy="951420"/>
          </a:xfrm>
        </p:grpSpPr>
        <p:sp>
          <p:nvSpPr>
            <p:cNvPr id="8" name="矩形 7"/>
            <p:cNvSpPr/>
            <p:nvPr>
              <p:custDataLst>
                <p:tags r:id="rId2"/>
              </p:custDataLst>
            </p:nvPr>
          </p:nvSpPr>
          <p:spPr>
            <a:xfrm>
              <a:off x="11125201" y="5860612"/>
              <a:ext cx="723900" cy="771525"/>
            </a:xfrm>
            <a:prstGeom prst="rect">
              <a:avLst/>
            </a:prstGeom>
            <a:gradFill>
              <a:gsLst>
                <a:gs pos="100000">
                  <a:schemeClr val="accent1"/>
                </a:gs>
                <a:gs pos="5000">
                  <a:schemeClr val="accent4">
                    <a:alpha val="80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  <p:sp>
          <p:nvSpPr>
            <p:cNvPr id="9" name="矩形 8"/>
            <p:cNvSpPr/>
            <p:nvPr>
              <p:custDataLst>
                <p:tags r:id="rId3"/>
              </p:custDataLst>
            </p:nvPr>
          </p:nvSpPr>
          <p:spPr>
            <a:xfrm rot="10800000">
              <a:off x="10944056" y="5680717"/>
              <a:ext cx="514351" cy="547489"/>
            </a:xfrm>
            <a:prstGeom prst="rect">
              <a:avLst/>
            </a:prstGeom>
            <a:gradFill>
              <a:gsLst>
                <a:gs pos="100000">
                  <a:schemeClr val="accent1">
                    <a:alpha val="52000"/>
                  </a:schemeClr>
                </a:gs>
                <a:gs pos="5000">
                  <a:schemeClr val="accent4">
                    <a:alpha val="54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</p:grpSp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928351" y="714699"/>
            <a:ext cx="713238" cy="4041680"/>
          </a:xfrm>
        </p:spPr>
        <p:txBody>
          <a:bodyPr vert="eaVert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  <a:endParaRPr strike="noStrike" noProof="1"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502444" y="714693"/>
            <a:ext cx="7371076" cy="4041680"/>
          </a:xfrm>
        </p:spPr>
        <p:txBody>
          <a:bodyPr vert="eaVert"/>
          <a:lstStyle>
            <a:lvl1pPr indent="0" eaLnBrk="1" fontAlgn="auto" latinLnBrk="0" hangingPunct="1"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indent="0" eaLnBrk="1" fontAlgn="auto" latinLnBrk="0" hangingPunct="1"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indent="0" eaLnBrk="1" fontAlgn="auto" latinLnBrk="0" hangingPunct="1"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indent="0" eaLnBrk="1" fontAlgn="auto" latinLnBrk="0" hangingPunct="1"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indent="0" eaLnBrk="1" fontAlgn="auto" latinLnBrk="0" hangingPunct="1"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7" name="组合 5"/>
          <p:cNvGrpSpPr/>
          <p:nvPr userDrawn="1"/>
        </p:nvGrpSpPr>
        <p:grpSpPr>
          <a:xfrm>
            <a:off x="8351838" y="4413250"/>
            <a:ext cx="517525" cy="544513"/>
            <a:chOff x="10944056" y="5680717"/>
            <a:chExt cx="905045" cy="951420"/>
          </a:xfrm>
        </p:grpSpPr>
        <p:sp>
          <p:nvSpPr>
            <p:cNvPr id="8" name="矩形 7"/>
            <p:cNvSpPr/>
            <p:nvPr>
              <p:custDataLst>
                <p:tags r:id="rId2"/>
              </p:custDataLst>
            </p:nvPr>
          </p:nvSpPr>
          <p:spPr>
            <a:xfrm>
              <a:off x="11125201" y="5860612"/>
              <a:ext cx="723900" cy="771525"/>
            </a:xfrm>
            <a:prstGeom prst="rect">
              <a:avLst/>
            </a:prstGeom>
            <a:gradFill>
              <a:gsLst>
                <a:gs pos="100000">
                  <a:schemeClr val="accent1"/>
                </a:gs>
                <a:gs pos="5000">
                  <a:schemeClr val="accent4">
                    <a:alpha val="80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  <p:sp>
          <p:nvSpPr>
            <p:cNvPr id="9" name="矩形 8"/>
            <p:cNvSpPr/>
            <p:nvPr>
              <p:custDataLst>
                <p:tags r:id="rId3"/>
              </p:custDataLst>
            </p:nvPr>
          </p:nvSpPr>
          <p:spPr>
            <a:xfrm rot="10800000">
              <a:off x="10944056" y="5680717"/>
              <a:ext cx="514351" cy="547489"/>
            </a:xfrm>
            <a:prstGeom prst="rect">
              <a:avLst/>
            </a:prstGeom>
            <a:gradFill>
              <a:gsLst>
                <a:gs pos="100000">
                  <a:schemeClr val="accent1">
                    <a:alpha val="52000"/>
                  </a:schemeClr>
                </a:gs>
                <a:gs pos="5000">
                  <a:schemeClr val="accent4">
                    <a:alpha val="54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</p:grp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502448" y="714699"/>
            <a:ext cx="8139178" cy="4041680"/>
          </a:xfrm>
        </p:spPr>
        <p:txBody>
          <a:bodyPr/>
          <a:lstStyle/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图片 14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7631113" cy="5143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" name="矩形 11"/>
          <p:cNvSpPr/>
          <p:nvPr userDrawn="1">
            <p:custDataLst>
              <p:tags r:id="rId4"/>
            </p:custDataLst>
          </p:nvPr>
        </p:nvSpPr>
        <p:spPr>
          <a:xfrm>
            <a:off x="0" y="0"/>
            <a:ext cx="7631113" cy="5143500"/>
          </a:xfrm>
          <a:prstGeom prst="rect">
            <a:avLst/>
          </a:prstGeom>
          <a:gradFill>
            <a:gsLst>
              <a:gs pos="100000">
                <a:schemeClr val="accent6"/>
              </a:gs>
              <a:gs pos="5000">
                <a:schemeClr val="accent1">
                  <a:alpha val="72000"/>
                </a:schemeClr>
              </a:gs>
            </a:gsLst>
            <a:lin ang="6000000" scaled="0"/>
          </a:gradFill>
          <a:ln>
            <a:noFill/>
          </a:ln>
          <a:effectLst>
            <a:outerShdw blurRad="927100" dist="317500" algn="l" rotWithShape="0">
              <a:schemeClr val="accent3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999374" y="1901835"/>
            <a:ext cx="3678289" cy="1036993"/>
          </a:xfrm>
        </p:spPr>
        <p:txBody>
          <a:bodyPr vert="horz" lIns="90000" tIns="46800" rIns="90000" bIns="0" rtlCol="0" anchor="b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6000" b="0" i="0" u="none" strike="noStrike" kern="1200" cap="none" spc="600" normalizeH="0" baseline="0" noProof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>
                      <a:alpha val="17000"/>
                    </a:schemeClr>
                  </a:outerShdw>
                </a:effectLst>
                <a:uFillTx/>
                <a:latin typeface="Arial" panose="020B0604020202020204" pitchFamily="34" charset="0"/>
                <a:ea typeface="汉仪旗黑-85S" pitchFamily="18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编辑标题</a:t>
            </a:r>
            <a:endParaRPr strike="noStrike" noProof="1">
              <a:sym typeface="+mn-ea"/>
            </a:endParaRPr>
          </a:p>
        </p:txBody>
      </p:sp>
      <p:sp>
        <p:nvSpPr>
          <p:cNvPr id="18" name="文本占位符 17"/>
          <p:cNvSpPr>
            <a:spLocks noGrp="1"/>
          </p:cNvSpPr>
          <p:nvPr>
            <p:ph type="body" sz="quarter" idx="13" hasCustomPrompt="1"/>
          </p:nvPr>
        </p:nvSpPr>
        <p:spPr>
          <a:xfrm>
            <a:off x="999374" y="3120865"/>
            <a:ext cx="1571400" cy="477952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2100">
                <a:solidFill>
                  <a:schemeClr val="bg1"/>
                </a:solidFill>
              </a:defRPr>
            </a:lvl1pPr>
          </a:lstStyle>
          <a:p>
            <a:pPr lvl="0" fontAlgn="auto"/>
            <a:r>
              <a:rPr lang="zh-CN" altLang="en-US" strike="noStrike" noProof="1"/>
              <a:t>编辑文本</a:t>
            </a:r>
            <a:endParaRPr lang="zh-CN" altLang="en-US" strike="noStrike" noProof="1"/>
          </a:p>
        </p:txBody>
      </p:sp>
      <p:sp>
        <p:nvSpPr>
          <p:cNvPr id="20" name="文本占位符 19"/>
          <p:cNvSpPr>
            <a:spLocks noGrp="1"/>
          </p:cNvSpPr>
          <p:nvPr>
            <p:ph type="body" sz="quarter" idx="14" hasCustomPrompt="1"/>
          </p:nvPr>
        </p:nvSpPr>
        <p:spPr>
          <a:xfrm>
            <a:off x="2838518" y="3121182"/>
            <a:ext cx="1571400" cy="477952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2100">
                <a:solidFill>
                  <a:schemeClr val="bg1"/>
                </a:solidFill>
              </a:defRPr>
            </a:lvl1pPr>
          </a:lstStyle>
          <a:p>
            <a:pPr lvl="0" fontAlgn="auto"/>
            <a:r>
              <a:rPr lang="zh-CN" altLang="en-US" strike="noStrike" noProof="1"/>
              <a:t>编辑文本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5" name="组合 5"/>
          <p:cNvGrpSpPr/>
          <p:nvPr userDrawn="1"/>
        </p:nvGrpSpPr>
        <p:grpSpPr>
          <a:xfrm>
            <a:off x="8351838" y="4413250"/>
            <a:ext cx="517525" cy="544513"/>
            <a:chOff x="10944056" y="5680717"/>
            <a:chExt cx="905045" cy="951420"/>
          </a:xfrm>
        </p:grpSpPr>
        <p:sp>
          <p:nvSpPr>
            <p:cNvPr id="7" name="矩形 6"/>
            <p:cNvSpPr/>
            <p:nvPr>
              <p:custDataLst>
                <p:tags r:id="rId2"/>
              </p:custDataLst>
            </p:nvPr>
          </p:nvSpPr>
          <p:spPr>
            <a:xfrm>
              <a:off x="11125201" y="5860612"/>
              <a:ext cx="723900" cy="771525"/>
            </a:xfrm>
            <a:prstGeom prst="rect">
              <a:avLst/>
            </a:prstGeom>
            <a:gradFill>
              <a:gsLst>
                <a:gs pos="100000">
                  <a:schemeClr val="accent1"/>
                </a:gs>
                <a:gs pos="5000">
                  <a:schemeClr val="accent4">
                    <a:alpha val="80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  <p:sp>
          <p:nvSpPr>
            <p:cNvPr id="8" name="矩形 7"/>
            <p:cNvSpPr/>
            <p:nvPr>
              <p:custDataLst>
                <p:tags r:id="rId3"/>
              </p:custDataLst>
            </p:nvPr>
          </p:nvSpPr>
          <p:spPr>
            <a:xfrm rot="10800000">
              <a:off x="10944056" y="5680717"/>
              <a:ext cx="514351" cy="547489"/>
            </a:xfrm>
            <a:prstGeom prst="rect">
              <a:avLst/>
            </a:prstGeom>
            <a:gradFill>
              <a:gsLst>
                <a:gs pos="100000">
                  <a:schemeClr val="accent1">
                    <a:alpha val="52000"/>
                  </a:schemeClr>
                </a:gs>
                <a:gs pos="5000">
                  <a:schemeClr val="accent4">
                    <a:alpha val="54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2"/>
            </p:custDataLst>
          </p:nvPr>
        </p:nvSpPr>
        <p:spPr>
          <a:xfrm>
            <a:off x="219075" y="228600"/>
            <a:ext cx="8705850" cy="4686300"/>
          </a:xfrm>
          <a:prstGeom prst="rect">
            <a:avLst/>
          </a:prstGeom>
          <a:gradFill>
            <a:gsLst>
              <a:gs pos="100000">
                <a:schemeClr val="accent6"/>
              </a:gs>
              <a:gs pos="5000">
                <a:schemeClr val="accent1"/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  <p:sp>
        <p:nvSpPr>
          <p:cNvPr id="9" name="矩形 8"/>
          <p:cNvSpPr/>
          <p:nvPr userDrawn="1">
            <p:custDataLst>
              <p:tags r:id="rId3"/>
            </p:custDataLst>
          </p:nvPr>
        </p:nvSpPr>
        <p:spPr>
          <a:xfrm rot="10800000">
            <a:off x="0" y="0"/>
            <a:ext cx="723900" cy="730250"/>
          </a:xfrm>
          <a:prstGeom prst="rect">
            <a:avLst/>
          </a:prstGeom>
          <a:gradFill>
            <a:gsLst>
              <a:gs pos="0">
                <a:schemeClr val="bg1">
                  <a:alpha val="28000"/>
                </a:schemeClr>
              </a:gs>
              <a:gs pos="58000">
                <a:schemeClr val="accent1">
                  <a:alpha val="61000"/>
                </a:schemeClr>
              </a:gs>
              <a:gs pos="100000">
                <a:schemeClr val="accent4">
                  <a:alpha val="80000"/>
                </a:schemeClr>
              </a:gs>
            </a:gsLst>
            <a:lin ang="4200000" scaled="0"/>
          </a:gradFill>
          <a:ln>
            <a:noFill/>
          </a:ln>
          <a:effectLst>
            <a:outerShdw blurRad="292100" dist="101600" dir="3000000" algn="l" rotWithShape="0">
              <a:schemeClr val="accent3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  <p:sp>
        <p:nvSpPr>
          <p:cNvPr id="10" name="矩形 9"/>
          <p:cNvSpPr/>
          <p:nvPr userDrawn="1">
            <p:custDataLst>
              <p:tags r:id="rId4"/>
            </p:custDataLst>
          </p:nvPr>
        </p:nvSpPr>
        <p:spPr>
          <a:xfrm rot="10800000">
            <a:off x="8420100" y="4414838"/>
            <a:ext cx="723900" cy="728663"/>
          </a:xfrm>
          <a:prstGeom prst="rect">
            <a:avLst/>
          </a:prstGeom>
          <a:gradFill>
            <a:gsLst>
              <a:gs pos="0">
                <a:schemeClr val="bg1">
                  <a:alpha val="28000"/>
                </a:schemeClr>
              </a:gs>
              <a:gs pos="58000">
                <a:schemeClr val="accent1">
                  <a:alpha val="61000"/>
                </a:schemeClr>
              </a:gs>
              <a:gs pos="100000">
                <a:schemeClr val="accent4">
                  <a:alpha val="80000"/>
                </a:schemeClr>
              </a:gs>
            </a:gsLst>
            <a:lin ang="4200000" scaled="0"/>
          </a:gradFill>
          <a:ln>
            <a:noFill/>
          </a:ln>
          <a:effectLst>
            <a:outerShdw blurRad="292100" dist="101600" dir="3000000" algn="l" rotWithShape="0">
              <a:schemeClr val="accent3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961200" y="937218"/>
            <a:ext cx="7219800" cy="542700"/>
          </a:xfrm>
        </p:spPr>
        <p:txBody>
          <a:bodyPr anchor="ctr">
            <a:normAutofit/>
          </a:bodyPr>
          <a:lstStyle>
            <a:lvl1pPr>
              <a:defRPr sz="2400"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单击此处编辑标题</a:t>
            </a:r>
            <a:endParaRPr lang="zh-CN" altLang="en-US" strike="noStrike" noProof="1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960835" y="1623018"/>
            <a:ext cx="7219950" cy="2583900"/>
          </a:xfrm>
        </p:spPr>
        <p:txBody>
          <a:bodyPr>
            <a:normAutofit/>
          </a:bodyPr>
          <a:lstStyle>
            <a:lvl1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3617913" cy="5149850"/>
          </a:xfrm>
          <a:prstGeom prst="rect">
            <a:avLst/>
          </a:prstGeom>
          <a:gradFill>
            <a:gsLst>
              <a:gs pos="100000">
                <a:schemeClr val="accent1"/>
              </a:gs>
              <a:gs pos="5000">
                <a:schemeClr val="accent6"/>
              </a:gs>
            </a:gsLst>
            <a:lin ang="6000000" scaled="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 fontAlgn="base"/>
            <a:endParaRPr lang="en-US" altLang="zh-CN" sz="1350" strike="noStrike" noProof="1">
              <a:sym typeface="+mn-ea"/>
            </a:endParaRPr>
          </a:p>
        </p:txBody>
      </p:sp>
      <p:sp>
        <p:nvSpPr>
          <p:cNvPr id="13" name="矩形 12"/>
          <p:cNvSpPr/>
          <p:nvPr userDrawn="1">
            <p:custDataLst>
              <p:tags r:id="rId3"/>
            </p:custDataLst>
          </p:nvPr>
        </p:nvSpPr>
        <p:spPr>
          <a:xfrm rot="10800000">
            <a:off x="3175" y="-20637"/>
            <a:ext cx="441325" cy="446088"/>
          </a:xfrm>
          <a:prstGeom prst="rect">
            <a:avLst/>
          </a:prstGeom>
          <a:gradFill>
            <a:gsLst>
              <a:gs pos="0">
                <a:schemeClr val="bg1">
                  <a:alpha val="28000"/>
                </a:schemeClr>
              </a:gs>
              <a:gs pos="58000">
                <a:schemeClr val="accent1">
                  <a:alpha val="61000"/>
                </a:schemeClr>
              </a:gs>
              <a:gs pos="100000">
                <a:schemeClr val="accent4">
                  <a:alpha val="80000"/>
                </a:schemeClr>
              </a:gs>
            </a:gsLst>
            <a:lin ang="4200000" scaled="0"/>
          </a:gradFill>
          <a:ln>
            <a:noFill/>
          </a:ln>
          <a:effectLst>
            <a:outerShdw blurRad="292100" dist="101600" dir="3000000" algn="l" rotWithShape="0">
              <a:schemeClr val="accent3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  <p:sp>
        <p:nvSpPr>
          <p:cNvPr id="14" name="矩形 13"/>
          <p:cNvSpPr/>
          <p:nvPr userDrawn="1">
            <p:custDataLst>
              <p:tags r:id="rId4"/>
            </p:custDataLst>
          </p:nvPr>
        </p:nvSpPr>
        <p:spPr>
          <a:xfrm rot="10800000">
            <a:off x="150813" y="131763"/>
            <a:ext cx="441325" cy="446088"/>
          </a:xfrm>
          <a:prstGeom prst="rect">
            <a:avLst/>
          </a:prstGeom>
          <a:gradFill>
            <a:gsLst>
              <a:gs pos="0">
                <a:schemeClr val="bg1">
                  <a:alpha val="28000"/>
                </a:schemeClr>
              </a:gs>
              <a:gs pos="58000">
                <a:schemeClr val="accent1">
                  <a:alpha val="61000"/>
                </a:schemeClr>
              </a:gs>
              <a:gs pos="100000">
                <a:schemeClr val="accent4">
                  <a:alpha val="80000"/>
                </a:schemeClr>
              </a:gs>
            </a:gsLst>
            <a:lin ang="4200000" scaled="0"/>
          </a:gradFill>
          <a:ln>
            <a:noFill/>
          </a:ln>
          <a:effectLst>
            <a:outerShdw blurRad="292100" dist="101600" dir="3000000" algn="l" rotWithShape="0">
              <a:schemeClr val="accent3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437400" y="578118"/>
            <a:ext cx="2970000" cy="661500"/>
          </a:xfrm>
        </p:spPr>
        <p:txBody>
          <a:bodyPr anchor="ctr">
            <a:normAutofit/>
          </a:bodyPr>
          <a:lstStyle>
            <a:lvl1pPr>
              <a:defRPr sz="2700"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fontAlgn="auto"/>
            <a:r>
              <a:rPr lang="zh-CN" altLang="en-US" strike="noStrike" noProof="1"/>
              <a:t>单击编辑标题</a:t>
            </a:r>
            <a:endParaRPr lang="zh-CN" altLang="en-US" strike="noStrike" noProof="1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</p:nvPr>
        </p:nvSpPr>
        <p:spPr>
          <a:xfrm>
            <a:off x="440100" y="1323318"/>
            <a:ext cx="2967300" cy="3069900"/>
          </a:xfrm>
        </p:spPr>
        <p:txBody>
          <a:bodyPr>
            <a:normAutofit/>
          </a:bodyPr>
          <a:lstStyle>
            <a:lvl1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</p:nvPr>
        </p:nvSpPr>
        <p:spPr>
          <a:xfrm>
            <a:off x="3825900" y="577771"/>
            <a:ext cx="4860000" cy="3815953"/>
          </a:xfrm>
        </p:spPr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9144000" cy="1998663"/>
          </a:xfrm>
          <a:prstGeom prst="rect">
            <a:avLst/>
          </a:prstGeom>
          <a:gradFill>
            <a:gsLst>
              <a:gs pos="100000">
                <a:schemeClr val="accent1"/>
              </a:gs>
              <a:gs pos="5000">
                <a:schemeClr val="accent6"/>
              </a:gs>
            </a:gsLst>
            <a:lin ang="6000000" scaled="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 fontAlgn="base"/>
            <a:endParaRPr lang="en-US" altLang="zh-CN" sz="1350" strike="noStrike" noProof="1">
              <a:sym typeface="+mn-ea"/>
            </a:endParaRPr>
          </a:p>
        </p:txBody>
      </p:sp>
      <p:sp>
        <p:nvSpPr>
          <p:cNvPr id="11" name="矩形 10"/>
          <p:cNvSpPr/>
          <p:nvPr userDrawn="1">
            <p:custDataLst>
              <p:tags r:id="rId3"/>
            </p:custDataLst>
          </p:nvPr>
        </p:nvSpPr>
        <p:spPr>
          <a:xfrm rot="10800000">
            <a:off x="3175" y="-20637"/>
            <a:ext cx="441325" cy="446088"/>
          </a:xfrm>
          <a:prstGeom prst="rect">
            <a:avLst/>
          </a:prstGeom>
          <a:gradFill>
            <a:gsLst>
              <a:gs pos="0">
                <a:schemeClr val="bg1">
                  <a:alpha val="28000"/>
                </a:schemeClr>
              </a:gs>
              <a:gs pos="58000">
                <a:schemeClr val="accent1">
                  <a:alpha val="61000"/>
                </a:schemeClr>
              </a:gs>
              <a:gs pos="100000">
                <a:schemeClr val="accent4">
                  <a:alpha val="80000"/>
                </a:schemeClr>
              </a:gs>
            </a:gsLst>
            <a:lin ang="4200000" scaled="0"/>
          </a:gradFill>
          <a:ln>
            <a:noFill/>
          </a:ln>
          <a:effectLst>
            <a:outerShdw blurRad="292100" dist="101600" dir="3000000" algn="l" rotWithShape="0">
              <a:schemeClr val="accent3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  <p:sp>
        <p:nvSpPr>
          <p:cNvPr id="12" name="矩形 11"/>
          <p:cNvSpPr/>
          <p:nvPr userDrawn="1">
            <p:custDataLst>
              <p:tags r:id="rId4"/>
            </p:custDataLst>
          </p:nvPr>
        </p:nvSpPr>
        <p:spPr>
          <a:xfrm rot="10800000">
            <a:off x="150813" y="131763"/>
            <a:ext cx="441325" cy="446088"/>
          </a:xfrm>
          <a:prstGeom prst="rect">
            <a:avLst/>
          </a:prstGeom>
          <a:gradFill>
            <a:gsLst>
              <a:gs pos="0">
                <a:schemeClr val="bg1">
                  <a:alpha val="28000"/>
                </a:schemeClr>
              </a:gs>
              <a:gs pos="58000">
                <a:schemeClr val="accent1">
                  <a:alpha val="61000"/>
                </a:schemeClr>
              </a:gs>
              <a:gs pos="100000">
                <a:schemeClr val="accent4">
                  <a:alpha val="80000"/>
                </a:schemeClr>
              </a:gs>
            </a:gsLst>
            <a:lin ang="4200000" scaled="0"/>
          </a:gradFill>
          <a:ln>
            <a:noFill/>
          </a:ln>
          <a:effectLst>
            <a:outerShdw blurRad="292100" dist="101600" dir="3000000" algn="l" rotWithShape="0">
              <a:schemeClr val="accent3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9000" y="586218"/>
            <a:ext cx="8232300" cy="469800"/>
          </a:xfrm>
        </p:spPr>
        <p:txBody>
          <a:bodyPr anchor="ctr">
            <a:normAutofit/>
          </a:bodyPr>
          <a:lstStyle>
            <a:lvl1pPr algn="ctr">
              <a:defRPr sz="2700"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</p:nvPr>
        </p:nvSpPr>
        <p:spPr>
          <a:xfrm>
            <a:off x="459000" y="1245018"/>
            <a:ext cx="8231981" cy="621000"/>
          </a:xfrm>
        </p:spPr>
        <p:txBody>
          <a:bodyPr>
            <a:normAutofit/>
          </a:bodyPr>
          <a:lstStyle>
            <a:lvl1pPr algn="ctr"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</p:nvPr>
        </p:nvSpPr>
        <p:spPr>
          <a:xfrm>
            <a:off x="459581" y="2106318"/>
            <a:ext cx="8224200" cy="2573100"/>
          </a:xfrm>
        </p:spPr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11" name="组合 5"/>
          <p:cNvGrpSpPr/>
          <p:nvPr userDrawn="1"/>
        </p:nvGrpSpPr>
        <p:grpSpPr>
          <a:xfrm>
            <a:off x="3175" y="-20637"/>
            <a:ext cx="588963" cy="598487"/>
            <a:chOff x="3351" y="-27189"/>
            <a:chExt cx="787018" cy="797589"/>
          </a:xfrm>
        </p:grpSpPr>
        <p:sp>
          <p:nvSpPr>
            <p:cNvPr id="10" name="矩形 9"/>
            <p:cNvSpPr/>
            <p:nvPr userDrawn="1">
              <p:custDataLst>
                <p:tags r:id="rId2"/>
              </p:custDataLst>
            </p:nvPr>
          </p:nvSpPr>
          <p:spPr>
            <a:xfrm rot="10800000">
              <a:off x="3351" y="-27189"/>
              <a:ext cx="590248" cy="594347"/>
            </a:xfrm>
            <a:prstGeom prst="rect">
              <a:avLst/>
            </a:prstGeom>
            <a:gradFill>
              <a:gsLst>
                <a:gs pos="0">
                  <a:schemeClr val="bg1">
                    <a:alpha val="28000"/>
                  </a:schemeClr>
                </a:gs>
                <a:gs pos="58000">
                  <a:schemeClr val="accent1">
                    <a:alpha val="61000"/>
                  </a:schemeClr>
                </a:gs>
                <a:gs pos="100000">
                  <a:schemeClr val="accent4">
                    <a:alpha val="80000"/>
                  </a:schemeClr>
                </a:gs>
              </a:gsLst>
              <a:lin ang="42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  <p:sp>
          <p:nvSpPr>
            <p:cNvPr id="11" name="矩形 10"/>
            <p:cNvSpPr/>
            <p:nvPr userDrawn="1">
              <p:custDataLst>
                <p:tags r:id="rId3"/>
              </p:custDataLst>
            </p:nvPr>
          </p:nvSpPr>
          <p:spPr>
            <a:xfrm rot="10800000">
              <a:off x="200121" y="176053"/>
              <a:ext cx="590248" cy="594347"/>
            </a:xfrm>
            <a:prstGeom prst="rect">
              <a:avLst/>
            </a:prstGeom>
            <a:gradFill>
              <a:gsLst>
                <a:gs pos="0">
                  <a:schemeClr val="bg1">
                    <a:alpha val="28000"/>
                  </a:schemeClr>
                </a:gs>
                <a:gs pos="58000">
                  <a:schemeClr val="accent1">
                    <a:alpha val="61000"/>
                  </a:schemeClr>
                </a:gs>
                <a:gs pos="100000">
                  <a:schemeClr val="accent4">
                    <a:alpha val="80000"/>
                  </a:schemeClr>
                </a:gs>
              </a:gsLst>
              <a:lin ang="42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</p:grpSp>
      <p:sp>
        <p:nvSpPr>
          <p:cNvPr id="8" name="矩形 7"/>
          <p:cNvSpPr/>
          <p:nvPr userDrawn="1">
            <p:custDataLst>
              <p:tags r:id="rId4"/>
            </p:custDataLst>
          </p:nvPr>
        </p:nvSpPr>
        <p:spPr>
          <a:xfrm>
            <a:off x="0" y="3771900"/>
            <a:ext cx="9144000" cy="1371600"/>
          </a:xfrm>
          <a:prstGeom prst="rect">
            <a:avLst/>
          </a:prstGeom>
          <a:gradFill>
            <a:gsLst>
              <a:gs pos="100000">
                <a:schemeClr val="accent1"/>
              </a:gs>
              <a:gs pos="5000">
                <a:schemeClr val="accent6"/>
              </a:gs>
            </a:gsLst>
            <a:lin ang="6000000" scaled="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 fontAlgn="base"/>
            <a:endParaRPr lang="en-US" altLang="zh-CN" sz="1350" strike="noStrike" noProof="1"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3600" y="502518"/>
            <a:ext cx="8232300" cy="423900"/>
          </a:xfrm>
        </p:spPr>
        <p:txBody>
          <a:bodyPr anchor="ctr">
            <a:normAutofit/>
          </a:bodyPr>
          <a:lstStyle>
            <a:lvl1pPr algn="ctr">
              <a:defRPr sz="2400"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453628" y="1261218"/>
            <a:ext cx="8243100" cy="2408400"/>
          </a:xfrm>
        </p:spPr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</p:nvPr>
        </p:nvSpPr>
        <p:spPr>
          <a:xfrm>
            <a:off x="445500" y="3885618"/>
            <a:ext cx="8251200" cy="758700"/>
          </a:xfrm>
        </p:spPr>
        <p:txBody>
          <a:bodyPr>
            <a:normAutofit/>
          </a:bodyPr>
          <a:lstStyle>
            <a:lvl1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5" name="组合 5"/>
          <p:cNvGrpSpPr/>
          <p:nvPr userDrawn="1"/>
        </p:nvGrpSpPr>
        <p:grpSpPr>
          <a:xfrm>
            <a:off x="8483600" y="4402138"/>
            <a:ext cx="588963" cy="598487"/>
            <a:chOff x="11310600" y="5869044"/>
            <a:chExt cx="787018" cy="797589"/>
          </a:xfrm>
        </p:grpSpPr>
        <p:sp>
          <p:nvSpPr>
            <p:cNvPr id="12" name="矩形 11"/>
            <p:cNvSpPr/>
            <p:nvPr userDrawn="1">
              <p:custDataLst>
                <p:tags r:id="rId2"/>
              </p:custDataLst>
            </p:nvPr>
          </p:nvSpPr>
          <p:spPr>
            <a:xfrm rot="10800000">
              <a:off x="11310600" y="5869044"/>
              <a:ext cx="590248" cy="594347"/>
            </a:xfrm>
            <a:prstGeom prst="rect">
              <a:avLst/>
            </a:prstGeom>
            <a:gradFill>
              <a:gsLst>
                <a:gs pos="0">
                  <a:schemeClr val="bg1">
                    <a:alpha val="28000"/>
                  </a:schemeClr>
                </a:gs>
                <a:gs pos="58000">
                  <a:schemeClr val="accent1">
                    <a:alpha val="61000"/>
                  </a:schemeClr>
                </a:gs>
                <a:gs pos="100000">
                  <a:schemeClr val="accent4">
                    <a:alpha val="80000"/>
                  </a:schemeClr>
                </a:gs>
              </a:gsLst>
              <a:lin ang="42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  <p:sp>
          <p:nvSpPr>
            <p:cNvPr id="14" name="矩形 13"/>
            <p:cNvSpPr/>
            <p:nvPr userDrawn="1">
              <p:custDataLst>
                <p:tags r:id="rId3"/>
              </p:custDataLst>
            </p:nvPr>
          </p:nvSpPr>
          <p:spPr>
            <a:xfrm rot="10800000">
              <a:off x="11507370" y="6072286"/>
              <a:ext cx="590248" cy="594347"/>
            </a:xfrm>
            <a:prstGeom prst="rect">
              <a:avLst/>
            </a:prstGeom>
            <a:gradFill>
              <a:gsLst>
                <a:gs pos="0">
                  <a:schemeClr val="bg1">
                    <a:alpha val="28000"/>
                  </a:schemeClr>
                </a:gs>
                <a:gs pos="58000">
                  <a:schemeClr val="accent1">
                    <a:alpha val="61000"/>
                  </a:schemeClr>
                </a:gs>
                <a:gs pos="100000">
                  <a:schemeClr val="accent4">
                    <a:alpha val="80000"/>
                  </a:schemeClr>
                </a:gs>
              </a:gsLst>
              <a:lin ang="42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</p:grpSp>
      <p:sp>
        <p:nvSpPr>
          <p:cNvPr id="10" name="矩形 9"/>
          <p:cNvSpPr/>
          <p:nvPr userDrawn="1">
            <p:custDataLst>
              <p:tags r:id="rId4"/>
            </p:custDataLst>
          </p:nvPr>
        </p:nvSpPr>
        <p:spPr>
          <a:xfrm>
            <a:off x="0" y="0"/>
            <a:ext cx="9144000" cy="685800"/>
          </a:xfrm>
          <a:prstGeom prst="rect">
            <a:avLst/>
          </a:prstGeom>
          <a:gradFill>
            <a:gsLst>
              <a:gs pos="100000">
                <a:schemeClr val="accent1"/>
              </a:gs>
              <a:gs pos="5000">
                <a:schemeClr val="accent6"/>
              </a:gs>
            </a:gsLst>
            <a:lin ang="6000000" scaled="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 fontAlgn="base"/>
            <a:endParaRPr lang="en-US" altLang="zh-CN" sz="1350" strike="noStrike" noProof="1"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34700" y="178518"/>
            <a:ext cx="8278200" cy="331473"/>
          </a:xfrm>
        </p:spPr>
        <p:txBody>
          <a:bodyPr>
            <a:normAutofit/>
          </a:bodyPr>
          <a:lstStyle>
            <a:lvl1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434700" y="1247718"/>
            <a:ext cx="4006800" cy="2170800"/>
          </a:xfrm>
        </p:spPr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</p:nvPr>
        </p:nvSpPr>
        <p:spPr>
          <a:xfrm>
            <a:off x="4681800" y="1247718"/>
            <a:ext cx="4025700" cy="2170800"/>
          </a:xfrm>
        </p:spPr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</p:nvPr>
        </p:nvSpPr>
        <p:spPr>
          <a:xfrm>
            <a:off x="429300" y="3612918"/>
            <a:ext cx="4006800" cy="585900"/>
          </a:xfrm>
        </p:spPr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</p:nvPr>
        </p:nvSpPr>
        <p:spPr>
          <a:xfrm>
            <a:off x="4689900" y="3610218"/>
            <a:ext cx="4025700" cy="585900"/>
          </a:xfrm>
        </p:spPr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719138"/>
            <a:ext cx="9144000" cy="3705225"/>
          </a:xfrm>
          <a:prstGeom prst="rect">
            <a:avLst/>
          </a:prstGeom>
          <a:gradFill>
            <a:gsLst>
              <a:gs pos="100000">
                <a:schemeClr val="accent1"/>
              </a:gs>
              <a:gs pos="5000">
                <a:schemeClr val="accent6"/>
              </a:gs>
            </a:gsLst>
            <a:lin ang="6000000" scaled="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 fontAlgn="base"/>
            <a:endParaRPr lang="en-US" altLang="zh-CN" sz="1350" strike="noStrike" noProof="1">
              <a:sym typeface="+mn-ea"/>
            </a:endParaRPr>
          </a:p>
        </p:txBody>
      </p:sp>
      <p:grpSp>
        <p:nvGrpSpPr>
          <p:cNvPr id="19460" name="组合 11"/>
          <p:cNvGrpSpPr/>
          <p:nvPr userDrawn="1"/>
        </p:nvGrpSpPr>
        <p:grpSpPr>
          <a:xfrm>
            <a:off x="7786688" y="3794125"/>
            <a:ext cx="1227137" cy="1262063"/>
            <a:chOff x="10556112" y="5175228"/>
            <a:chExt cx="1635888" cy="1682772"/>
          </a:xfrm>
        </p:grpSpPr>
        <p:sp>
          <p:nvSpPr>
            <p:cNvPr id="13" name="矩形 12"/>
            <p:cNvSpPr/>
            <p:nvPr>
              <p:custDataLst>
                <p:tags r:id="rId3"/>
              </p:custDataLst>
            </p:nvPr>
          </p:nvSpPr>
          <p:spPr>
            <a:xfrm>
              <a:off x="10833904" y="5490473"/>
              <a:ext cx="1358096" cy="1367527"/>
            </a:xfrm>
            <a:prstGeom prst="rect">
              <a:avLst/>
            </a:prstGeom>
            <a:gradFill>
              <a:gsLst>
                <a:gs pos="0">
                  <a:schemeClr val="bg1">
                    <a:alpha val="28000"/>
                  </a:schemeClr>
                </a:gs>
                <a:gs pos="58000">
                  <a:schemeClr val="accent1">
                    <a:alpha val="61000"/>
                  </a:schemeClr>
                </a:gs>
                <a:gs pos="100000">
                  <a:schemeClr val="accent4">
                    <a:alpha val="80000"/>
                  </a:schemeClr>
                </a:gs>
              </a:gsLst>
              <a:lin ang="42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  <p:sp>
          <p:nvSpPr>
            <p:cNvPr id="14" name="矩形 13"/>
            <p:cNvSpPr/>
            <p:nvPr>
              <p:custDataLst>
                <p:tags r:id="rId4"/>
              </p:custDataLst>
            </p:nvPr>
          </p:nvSpPr>
          <p:spPr>
            <a:xfrm>
              <a:off x="10556112" y="5175228"/>
              <a:ext cx="954118" cy="960744"/>
            </a:xfrm>
            <a:prstGeom prst="rect">
              <a:avLst/>
            </a:prstGeom>
            <a:gradFill>
              <a:gsLst>
                <a:gs pos="0">
                  <a:schemeClr val="bg1">
                    <a:alpha val="28000"/>
                  </a:schemeClr>
                </a:gs>
                <a:gs pos="58000">
                  <a:schemeClr val="accent1">
                    <a:alpha val="61000"/>
                  </a:schemeClr>
                </a:gs>
                <a:gs pos="100000">
                  <a:schemeClr val="accent4">
                    <a:alpha val="80000"/>
                  </a:schemeClr>
                </a:gs>
              </a:gsLst>
              <a:lin ang="42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</p:grpSp>
      <p:grpSp>
        <p:nvGrpSpPr>
          <p:cNvPr id="19463" name="组合 7"/>
          <p:cNvGrpSpPr/>
          <p:nvPr userDrawn="1"/>
        </p:nvGrpSpPr>
        <p:grpSpPr>
          <a:xfrm rot="10800000">
            <a:off x="0" y="0"/>
            <a:ext cx="1227138" cy="1262063"/>
            <a:chOff x="10556112" y="5175228"/>
            <a:chExt cx="1635888" cy="1682772"/>
          </a:xfrm>
        </p:grpSpPr>
        <p:sp>
          <p:nvSpPr>
            <p:cNvPr id="9" name="矩形 8"/>
            <p:cNvSpPr/>
            <p:nvPr>
              <p:custDataLst>
                <p:tags r:id="rId5"/>
              </p:custDataLst>
            </p:nvPr>
          </p:nvSpPr>
          <p:spPr>
            <a:xfrm>
              <a:off x="10833904" y="5490473"/>
              <a:ext cx="1358096" cy="1367527"/>
            </a:xfrm>
            <a:prstGeom prst="rect">
              <a:avLst/>
            </a:prstGeom>
            <a:gradFill>
              <a:gsLst>
                <a:gs pos="0">
                  <a:schemeClr val="bg1">
                    <a:alpha val="28000"/>
                  </a:schemeClr>
                </a:gs>
                <a:gs pos="58000">
                  <a:schemeClr val="accent1">
                    <a:alpha val="61000"/>
                  </a:schemeClr>
                </a:gs>
                <a:gs pos="100000">
                  <a:schemeClr val="accent4">
                    <a:alpha val="80000"/>
                  </a:schemeClr>
                </a:gs>
              </a:gsLst>
              <a:lin ang="42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  <p:sp>
          <p:nvSpPr>
            <p:cNvPr id="11" name="矩形 10"/>
            <p:cNvSpPr/>
            <p:nvPr>
              <p:custDataLst>
                <p:tags r:id="rId6"/>
              </p:custDataLst>
            </p:nvPr>
          </p:nvSpPr>
          <p:spPr>
            <a:xfrm>
              <a:off x="10556112" y="5175228"/>
              <a:ext cx="954118" cy="960744"/>
            </a:xfrm>
            <a:prstGeom prst="rect">
              <a:avLst/>
            </a:prstGeom>
            <a:gradFill>
              <a:gsLst>
                <a:gs pos="0">
                  <a:schemeClr val="bg1">
                    <a:alpha val="28000"/>
                  </a:schemeClr>
                </a:gs>
                <a:gs pos="58000">
                  <a:schemeClr val="accent1">
                    <a:alpha val="61000"/>
                  </a:schemeClr>
                </a:gs>
                <a:gs pos="100000">
                  <a:schemeClr val="accent4">
                    <a:alpha val="80000"/>
                  </a:schemeClr>
                </a:gs>
              </a:gsLst>
              <a:lin ang="42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1142100" y="1004718"/>
            <a:ext cx="6858000" cy="1790100"/>
          </a:xfrm>
        </p:spPr>
        <p:txBody>
          <a:bodyPr anchor="b">
            <a:normAutofit/>
          </a:bodyPr>
          <a:lstStyle>
            <a:lvl1pPr algn="ctr">
              <a:defRPr sz="4500"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单击此处编辑标题</a:t>
            </a:r>
            <a:endParaRPr lang="zh-CN" altLang="en-US" strike="noStrike" noProof="1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</p:nvPr>
        </p:nvSpPr>
        <p:spPr>
          <a:xfrm>
            <a:off x="1141810" y="2897418"/>
            <a:ext cx="6858000" cy="1242000"/>
          </a:xfrm>
        </p:spPr>
        <p:txBody>
          <a:bodyPr>
            <a:normAutofit/>
          </a:bodyPr>
          <a:lstStyle>
            <a:lvl1pPr algn="ctr"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753"/>
            <a:ext cx="7772400" cy="1022529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19"/>
            <a:ext cx="7772400" cy="112573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9435" indent="0">
              <a:buNone/>
              <a:defRPr sz="1400"/>
            </a:lvl5pPr>
            <a:lvl6pPr marL="2286635" indent="0">
              <a:buNone/>
              <a:defRPr sz="1400"/>
            </a:lvl6pPr>
            <a:lvl7pPr marL="2743835" indent="0">
              <a:buNone/>
              <a:defRPr sz="1400"/>
            </a:lvl7pPr>
            <a:lvl8pPr marL="3201035" indent="0">
              <a:buNone/>
              <a:defRPr sz="1400"/>
            </a:lvl8pPr>
            <a:lvl9pPr marL="3658235" indent="0">
              <a:buNone/>
              <a:defRPr sz="14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411"/>
            <a:ext cx="8229600" cy="8574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360"/>
            <a:ext cx="4038600" cy="3394669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360"/>
            <a:ext cx="4038600" cy="3394669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411"/>
            <a:ext cx="8229600" cy="8574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139"/>
            <a:ext cx="4040188" cy="481096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9435" indent="0">
              <a:buNone/>
              <a:defRPr sz="1600" b="1"/>
            </a:lvl5pPr>
            <a:lvl6pPr marL="2286635" indent="0">
              <a:buNone/>
              <a:defRPr sz="1600" b="1"/>
            </a:lvl6pPr>
            <a:lvl7pPr marL="2743835" indent="0">
              <a:buNone/>
              <a:defRPr sz="1600" b="1"/>
            </a:lvl7pPr>
            <a:lvl8pPr marL="3201035" indent="0">
              <a:buNone/>
              <a:defRPr sz="1600" b="1"/>
            </a:lvl8pPr>
            <a:lvl9pPr marL="3658235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2235"/>
            <a:ext cx="4040188" cy="296279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151139"/>
            <a:ext cx="4041775" cy="481096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9435" indent="0">
              <a:buNone/>
              <a:defRPr sz="1600" b="1"/>
            </a:lvl5pPr>
            <a:lvl6pPr marL="2286635" indent="0">
              <a:buNone/>
              <a:defRPr sz="1600" b="1"/>
            </a:lvl6pPr>
            <a:lvl7pPr marL="2743835" indent="0">
              <a:buNone/>
              <a:defRPr sz="1600" b="1"/>
            </a:lvl7pPr>
            <a:lvl8pPr marL="3201035" indent="0">
              <a:buNone/>
              <a:defRPr sz="1600" b="1"/>
            </a:lvl8pPr>
            <a:lvl9pPr marL="3658235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1632235"/>
            <a:ext cx="4041775" cy="296279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411"/>
            <a:ext cx="8229600" cy="8574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4824"/>
            <a:ext cx="3008313" cy="871689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824"/>
            <a:ext cx="5111750" cy="439020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076513"/>
            <a:ext cx="3008313" cy="351851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9435" indent="0">
              <a:buNone/>
              <a:defRPr sz="900"/>
            </a:lvl5pPr>
            <a:lvl6pPr marL="2286635" indent="0">
              <a:buNone/>
              <a:defRPr sz="900"/>
            </a:lvl6pPr>
            <a:lvl7pPr marL="2743835" indent="0">
              <a:buNone/>
              <a:defRPr sz="900"/>
            </a:lvl7pPr>
            <a:lvl8pPr marL="3201035" indent="0">
              <a:buNone/>
              <a:defRPr sz="900"/>
            </a:lvl8pPr>
            <a:lvl9pPr marL="3658235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1080"/>
            <a:ext cx="5486400" cy="42552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60456"/>
            <a:ext cx="5486400" cy="30866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9435" indent="0">
              <a:buNone/>
              <a:defRPr sz="2000"/>
            </a:lvl5pPr>
            <a:lvl6pPr marL="2286635" indent="0">
              <a:buNone/>
              <a:defRPr sz="2000"/>
            </a:lvl6pPr>
            <a:lvl7pPr marL="2743835" indent="0">
              <a:buNone/>
              <a:defRPr sz="2000"/>
            </a:lvl7pPr>
            <a:lvl8pPr marL="3201035" indent="0">
              <a:buNone/>
              <a:defRPr sz="2000"/>
            </a:lvl8pPr>
            <a:lvl9pPr marL="3658235" indent="0">
              <a:buNone/>
              <a:defRPr sz="2000"/>
            </a:lvl9pPr>
          </a:lstStyle>
          <a:p>
            <a:pPr marL="0" marR="0" lvl="0" indent="0" algn="l" defTabSz="6858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3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  <a:sym typeface="等线" panose="02010600030101010101" pitchFamily="2" charset="-122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6604"/>
            <a:ext cx="5486400" cy="60335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9435" indent="0">
              <a:buNone/>
              <a:defRPr sz="900"/>
            </a:lvl5pPr>
            <a:lvl6pPr marL="2286635" indent="0">
              <a:buNone/>
              <a:defRPr sz="900"/>
            </a:lvl6pPr>
            <a:lvl7pPr marL="2743835" indent="0">
              <a:buNone/>
              <a:defRPr sz="900"/>
            </a:lvl7pPr>
            <a:lvl8pPr marL="3201035" indent="0">
              <a:buNone/>
              <a:defRPr sz="900"/>
            </a:lvl8pPr>
            <a:lvl9pPr marL="3658235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5" Type="http://schemas.openxmlformats.org/officeDocument/2006/relationships/theme" Target="../theme/theme2.xml"/><Relationship Id="rId24" Type="http://schemas.openxmlformats.org/officeDocument/2006/relationships/tags" Target="../tags/tag99.xml"/><Relationship Id="rId23" Type="http://schemas.openxmlformats.org/officeDocument/2006/relationships/tags" Target="../tags/tag98.xml"/><Relationship Id="rId22" Type="http://schemas.openxmlformats.org/officeDocument/2006/relationships/tags" Target="../tags/tag97.xml"/><Relationship Id="rId21" Type="http://schemas.openxmlformats.org/officeDocument/2006/relationships/tags" Target="../tags/tag96.xml"/><Relationship Id="rId20" Type="http://schemas.openxmlformats.org/officeDocument/2006/relationships/tags" Target="../tags/tag95.xml"/><Relationship Id="rId2" Type="http://schemas.openxmlformats.org/officeDocument/2006/relationships/slideLayout" Target="../slideLayouts/slideLayout13.xml"/><Relationship Id="rId19" Type="http://schemas.openxmlformats.org/officeDocument/2006/relationships/tags" Target="../tags/tag94.xml"/><Relationship Id="rId18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28.xml"/><Relationship Id="rId16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矩形 6"/>
          <p:cNvSpPr>
            <a:spLocks noChangeArrowheads="1"/>
          </p:cNvSpPr>
          <p:nvPr/>
        </p:nvSpPr>
        <p:spPr bwMode="auto">
          <a:xfrm>
            <a:off x="0" y="0"/>
            <a:ext cx="9144000" cy="5145088"/>
          </a:xfrm>
          <a:prstGeom prst="rect">
            <a:avLst/>
          </a:prstGeom>
          <a:solidFill>
            <a:srgbClr val="F2F2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>
            <a:lvl1pPr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3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  <a:sym typeface="等线" panose="02010600030101010101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685800" indent="-685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+mj-lt"/>
          <a:ea typeface="+mj-ea"/>
          <a:cs typeface="+mj-cs"/>
          <a:sym typeface="等线 Light" panose="02010600030101010101" pitchFamily="2" charset="-122"/>
        </a:defRPr>
      </a:lvl1pPr>
      <a:lvl2pPr marL="685800" indent="-685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  <a:sym typeface="等线 Light" panose="02010600030101010101" pitchFamily="2" charset="-122"/>
        </a:defRPr>
      </a:lvl2pPr>
      <a:lvl3pPr marL="685800" indent="-685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  <a:sym typeface="等线 Light" panose="02010600030101010101" pitchFamily="2" charset="-122"/>
        </a:defRPr>
      </a:lvl3pPr>
      <a:lvl4pPr marL="685800" indent="-685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  <a:sym typeface="等线 Light" panose="02010600030101010101" pitchFamily="2" charset="-122"/>
        </a:defRPr>
      </a:lvl4pPr>
      <a:lvl5pPr marL="685800" indent="-685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  <a:sym typeface="等线 Light" panose="02010600030101010101" pitchFamily="2" charset="-122"/>
        </a:defRPr>
      </a:lvl5pPr>
      <a:lvl6pPr marL="1143000" indent="-685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  <a:sym typeface="等线 Light" panose="02010600030101010101" pitchFamily="2" charset="-122"/>
        </a:defRPr>
      </a:lvl6pPr>
      <a:lvl7pPr marL="1600200" indent="-685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  <a:sym typeface="等线 Light" panose="02010600030101010101" pitchFamily="2" charset="-122"/>
        </a:defRPr>
      </a:lvl7pPr>
      <a:lvl8pPr marL="2057400" indent="-685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  <a:sym typeface="等线 Light" panose="02010600030101010101" pitchFamily="2" charset="-122"/>
        </a:defRPr>
      </a:lvl8pPr>
      <a:lvl9pPr marL="2514600" indent="-685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  <a:sym typeface="等线 Light" panose="02010600030101010101" pitchFamily="2" charset="-122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100">
          <a:solidFill>
            <a:schemeClr val="tx1"/>
          </a:solidFill>
          <a:latin typeface="+mn-lt"/>
          <a:ea typeface="+mn-ea"/>
          <a:cs typeface="+mn-cs"/>
          <a:sym typeface="等线" panose="02010600030101010101" pitchFamily="2" charset="-122"/>
        </a:defRPr>
      </a:lvl1pPr>
      <a:lvl2pPr marL="514350" indent="-17145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  <a:sym typeface="等线" panose="02010600030101010101" pitchFamily="2" charset="-122"/>
        </a:defRPr>
      </a:lvl2pPr>
      <a:lvl3pPr marL="857250" indent="-17145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500">
          <a:solidFill>
            <a:schemeClr val="tx1"/>
          </a:solidFill>
          <a:latin typeface="+mn-lt"/>
          <a:ea typeface="+mn-ea"/>
          <a:sym typeface="等线" panose="02010600030101010101" pitchFamily="2" charset="-122"/>
        </a:defRPr>
      </a:lvl3pPr>
      <a:lvl4pPr marL="1200150" indent="-17145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300">
          <a:solidFill>
            <a:schemeClr val="tx1"/>
          </a:solidFill>
          <a:latin typeface="+mn-lt"/>
          <a:ea typeface="+mn-ea"/>
          <a:sym typeface="等线" panose="02010600030101010101" pitchFamily="2" charset="-122"/>
        </a:defRPr>
      </a:lvl4pPr>
      <a:lvl5pPr marL="1543050" indent="-17145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300">
          <a:solidFill>
            <a:schemeClr val="tx1"/>
          </a:solidFill>
          <a:latin typeface="+mn-lt"/>
          <a:ea typeface="+mn-ea"/>
          <a:sym typeface="等线" panose="02010600030101010101" pitchFamily="2" charset="-122"/>
        </a:defRPr>
      </a:lvl5pPr>
      <a:lvl6pPr marL="2000885" indent="-17145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300">
          <a:solidFill>
            <a:schemeClr val="tx1"/>
          </a:solidFill>
          <a:latin typeface="+mn-lt"/>
          <a:ea typeface="+mn-ea"/>
          <a:sym typeface="等线" panose="02010600030101010101" pitchFamily="2" charset="-122"/>
        </a:defRPr>
      </a:lvl6pPr>
      <a:lvl7pPr marL="2458085" indent="-17145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300">
          <a:solidFill>
            <a:schemeClr val="tx1"/>
          </a:solidFill>
          <a:latin typeface="+mn-lt"/>
          <a:ea typeface="+mn-ea"/>
          <a:sym typeface="等线" panose="02010600030101010101" pitchFamily="2" charset="-122"/>
        </a:defRPr>
      </a:lvl7pPr>
      <a:lvl8pPr marL="2915285" indent="-17145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300">
          <a:solidFill>
            <a:schemeClr val="tx1"/>
          </a:solidFill>
          <a:latin typeface="+mn-lt"/>
          <a:ea typeface="+mn-ea"/>
          <a:sym typeface="等线" panose="02010600030101010101" pitchFamily="2" charset="-122"/>
        </a:defRPr>
      </a:lvl8pPr>
      <a:lvl9pPr marL="3372485" indent="-17145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300">
          <a:solidFill>
            <a:schemeClr val="tx1"/>
          </a:solidFill>
          <a:latin typeface="+mn-lt"/>
          <a:ea typeface="+mn-ea"/>
          <a:sym typeface="等线" panose="02010600030101010101" pitchFamily="2" charset="-122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943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63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83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103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823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占位符 1"/>
          <p:cNvSpPr>
            <a:spLocks noGrp="1"/>
          </p:cNvSpPr>
          <p:nvPr>
            <p:ph type="title"/>
            <p:custDataLst>
              <p:tags r:id="rId19"/>
            </p:custDataLst>
          </p:nvPr>
        </p:nvSpPr>
        <p:spPr>
          <a:xfrm>
            <a:off x="501650" y="333375"/>
            <a:ext cx="8140700" cy="330200"/>
          </a:xfrm>
          <a:prstGeom prst="rect">
            <a:avLst/>
          </a:prstGeom>
          <a:noFill/>
          <a:ln w="9525">
            <a:noFill/>
          </a:ln>
        </p:spPr>
        <p:txBody>
          <a:bodyPr vert="horz" lIns="101600" tIns="38100" rIns="76200" bIns="38100" anchor="t"/>
          <a:lstStyle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2051" name="文本占位符 2"/>
          <p:cNvSpPr>
            <a:spLocks noGrp="1"/>
          </p:cNvSpPr>
          <p:nvPr>
            <p:ph type="body"/>
            <p:custDataLst>
              <p:tags r:id="rId20"/>
            </p:custDataLst>
          </p:nvPr>
        </p:nvSpPr>
        <p:spPr>
          <a:xfrm>
            <a:off x="501650" y="714375"/>
            <a:ext cx="8140700" cy="4041775"/>
          </a:xfrm>
          <a:prstGeom prst="rect">
            <a:avLst/>
          </a:prstGeom>
          <a:noFill/>
          <a:ln w="9525">
            <a:noFill/>
          </a:ln>
        </p:spPr>
        <p:txBody>
          <a:bodyPr vert="horz" lIns="101600" tIns="0" rIns="82550" bIns="0" anchor="t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 indent="-171450"/>
            <a:r>
              <a:rPr lang="zh-CN" altLang="en-US" dirty="0"/>
              <a:t>第二级</a:t>
            </a:r>
            <a:endParaRPr lang="zh-CN" altLang="en-US" dirty="0"/>
          </a:p>
          <a:p>
            <a:pPr lvl="2" indent="-171450"/>
            <a:r>
              <a:rPr lang="zh-CN" altLang="en-US" dirty="0"/>
              <a:t>第三级</a:t>
            </a:r>
            <a:endParaRPr lang="zh-CN" altLang="en-US" dirty="0"/>
          </a:p>
          <a:p>
            <a:pPr lvl="3" indent="-171450"/>
            <a:r>
              <a:rPr lang="zh-CN" altLang="en-US" dirty="0"/>
              <a:t>第四级</a:t>
            </a:r>
            <a:endParaRPr lang="zh-CN" altLang="en-US" dirty="0"/>
          </a:p>
          <a:p>
            <a:pPr lvl="4" indent="-171450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1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2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3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7" name="KSO_TEMPLATE" hidden="1"/>
          <p:cNvSpPr/>
          <p:nvPr userDrawn="1">
            <p:custDataLst>
              <p:tags r:id="rId24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</p:sldLayoutIdLst>
  <p:hf sldNum="0" hdr="0" ftr="0" dt="0"/>
  <p:txStyles>
    <p:titleStyle>
      <a:lvl1pPr algn="l" defTabSz="685800" rtl="0" eaLnBrk="1" fontAlgn="auto" latinLnBrk="0" hangingPunct="1">
        <a:lnSpc>
          <a:spcPct val="100000"/>
        </a:lnSpc>
        <a:spcBef>
          <a:spcPct val="0"/>
        </a:spcBef>
        <a:buNone/>
        <a:defRPr sz="1800" b="1" u="none" strike="noStrike" kern="1200" cap="none" spc="2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1714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>
              <a:lumMod val="75000"/>
              <a:lumOff val="2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5143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207135" algn="l"/>
        </a:tabLst>
        <a:defRPr sz="1200" u="none" strike="noStrike" kern="1200" cap="none" spc="150" normalizeH="0" baseline="0">
          <a:solidFill>
            <a:schemeClr val="tx1">
              <a:lumMod val="75000"/>
              <a:lumOff val="2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8572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>
              <a:lumMod val="75000"/>
              <a:lumOff val="2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2001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>
              <a:lumMod val="75000"/>
              <a:lumOff val="2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15430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>
              <a:lumMod val="75000"/>
              <a:lumOff val="2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5285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835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tags" Target="../tags/tag104.xml"/><Relationship Id="rId8" Type="http://schemas.openxmlformats.org/officeDocument/2006/relationships/image" Target="../media/image5.png"/><Relationship Id="rId7" Type="http://schemas.openxmlformats.org/officeDocument/2006/relationships/image" Target="../media/image4.png"/><Relationship Id="rId6" Type="http://schemas.openxmlformats.org/officeDocument/2006/relationships/tags" Target="../tags/tag103.xml"/><Relationship Id="rId5" Type="http://schemas.openxmlformats.org/officeDocument/2006/relationships/image" Target="../media/image3.jpeg"/><Relationship Id="rId4" Type="http://schemas.openxmlformats.org/officeDocument/2006/relationships/tags" Target="../tags/tag102.xml"/><Relationship Id="rId3" Type="http://schemas.openxmlformats.org/officeDocument/2006/relationships/image" Target="../media/image2.png"/><Relationship Id="rId2" Type="http://schemas.openxmlformats.org/officeDocument/2006/relationships/tags" Target="../tags/tag101.xml"/><Relationship Id="rId13" Type="http://schemas.openxmlformats.org/officeDocument/2006/relationships/notesSlide" Target="../notesSlides/notesSlide1.xml"/><Relationship Id="rId12" Type="http://schemas.openxmlformats.org/officeDocument/2006/relationships/slideLayout" Target="../slideLayouts/slideLayout18.xml"/><Relationship Id="rId11" Type="http://schemas.openxmlformats.org/officeDocument/2006/relationships/tags" Target="../tags/tag106.xml"/><Relationship Id="rId10" Type="http://schemas.openxmlformats.org/officeDocument/2006/relationships/tags" Target="../tags/tag105.xml"/><Relationship Id="rId1" Type="http://schemas.openxmlformats.org/officeDocument/2006/relationships/tags" Target="../tags/tag10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22.xml"/><Relationship Id="rId1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tags" Target="../tags/tag123.xml"/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24.xml"/><Relationship Id="rId1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26.xml"/><Relationship Id="rId1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tags" Target="../tags/tag127.xml"/><Relationship Id="rId4" Type="http://schemas.openxmlformats.org/officeDocument/2006/relationships/image" Target="../media/image25.png"/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tags" Target="../tags/tag128.xml"/><Relationship Id="rId2" Type="http://schemas.openxmlformats.org/officeDocument/2006/relationships/image" Target="../media/image27.png"/><Relationship Id="rId1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29.xml"/><Relationship Id="rId1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tags" Target="../tags/tag130.xml"/><Relationship Id="rId3" Type="http://schemas.openxmlformats.org/officeDocument/2006/relationships/image" Target="../media/image28.png"/><Relationship Id="rId2" Type="http://schemas.openxmlformats.org/officeDocument/2006/relationships/image" Target="../media/image29.png"/><Relationship Id="rId1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tags" Target="../tags/tag131.xml"/><Relationship Id="rId3" Type="http://schemas.openxmlformats.org/officeDocument/2006/relationships/image" Target="../media/image28.png"/><Relationship Id="rId2" Type="http://schemas.openxmlformats.org/officeDocument/2006/relationships/image" Target="../media/image31.png"/><Relationship Id="rId1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114.xml"/><Relationship Id="rId8" Type="http://schemas.openxmlformats.org/officeDocument/2006/relationships/tags" Target="../tags/tag113.xml"/><Relationship Id="rId7" Type="http://schemas.openxmlformats.org/officeDocument/2006/relationships/tags" Target="../tags/tag112.xml"/><Relationship Id="rId6" Type="http://schemas.openxmlformats.org/officeDocument/2006/relationships/tags" Target="../tags/tag111.xml"/><Relationship Id="rId5" Type="http://schemas.openxmlformats.org/officeDocument/2006/relationships/tags" Target="../tags/tag110.xml"/><Relationship Id="rId4" Type="http://schemas.openxmlformats.org/officeDocument/2006/relationships/tags" Target="../tags/tag109.xml"/><Relationship Id="rId3" Type="http://schemas.openxmlformats.org/officeDocument/2006/relationships/tags" Target="../tags/tag108.xml"/><Relationship Id="rId2" Type="http://schemas.openxmlformats.org/officeDocument/2006/relationships/image" Target="../media/image6.jpeg"/><Relationship Id="rId11" Type="http://schemas.openxmlformats.org/officeDocument/2006/relationships/notesSlide" Target="../notesSlides/notesSlide2.xml"/><Relationship Id="rId10" Type="http://schemas.openxmlformats.org/officeDocument/2006/relationships/slideLayout" Target="../slideLayouts/slideLayout6.xml"/><Relationship Id="rId1" Type="http://schemas.openxmlformats.org/officeDocument/2006/relationships/tags" Target="../tags/tag10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16.xml"/><Relationship Id="rId1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tags" Target="../tags/tag117.xml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tags" Target="../tags/tag118.xml"/><Relationship Id="rId4" Type="http://schemas.openxmlformats.org/officeDocument/2006/relationships/image" Target="../media/image13.png"/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20.xml"/><Relationship Id="rId1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21.xml"/><Relationship Id="rId1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矩形 22"/>
          <p:cNvSpPr/>
          <p:nvPr>
            <p:custDataLst>
              <p:tags r:id="rId1"/>
            </p:custDataLst>
          </p:nvPr>
        </p:nvSpPr>
        <p:spPr>
          <a:xfrm>
            <a:off x="3113405" y="360680"/>
            <a:ext cx="5497830" cy="4284345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127000" dist="38100" dir="5400000" algn="t" rotWithShape="0">
              <a:schemeClr val="tx1">
                <a:lumMod val="95000"/>
                <a:lumOff val="5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500" tIns="35100" rIns="67500" bIns="35100" rtlCol="0" anchor="ctr">
            <a:norm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21508" name="图片 3" descr="placingpictureplaceholder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 rot="5400000">
            <a:off x="4574948" y="464479"/>
            <a:ext cx="1804040" cy="148568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09" name="图片 6" descr="placingpictureplaceholder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3181350" y="1678392"/>
            <a:ext cx="1490987" cy="150867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10" name="图片 7" descr="placingpictureplaceholder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5937627" y="2144395"/>
            <a:ext cx="2631777" cy="245491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12" name="图片 6"/>
          <p:cNvPicPr>
            <a:picLocks noChangeAspect="1"/>
          </p:cNvPicPr>
          <p:nvPr/>
        </p:nvPicPr>
        <p:blipFill>
          <a:blip r:embed="rId8"/>
          <a:srcRect l="19200" r="14720"/>
          <a:stretch>
            <a:fillRect/>
          </a:stretch>
        </p:blipFill>
        <p:spPr>
          <a:xfrm>
            <a:off x="0" y="7938"/>
            <a:ext cx="2778125" cy="42052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矩形 5"/>
          <p:cNvSpPr/>
          <p:nvPr>
            <p:custDataLst>
              <p:tags r:id="rId9"/>
            </p:custDataLst>
          </p:nvPr>
        </p:nvSpPr>
        <p:spPr>
          <a:xfrm>
            <a:off x="0" y="18415"/>
            <a:ext cx="3043555" cy="5143500"/>
          </a:xfrm>
          <a:prstGeom prst="rect">
            <a:avLst/>
          </a:prstGeom>
          <a:gradFill>
            <a:gsLst>
              <a:gs pos="100000">
                <a:schemeClr val="accent1"/>
              </a:gs>
              <a:gs pos="5000">
                <a:schemeClr val="accent4">
                  <a:alpha val="80000"/>
                </a:schemeClr>
              </a:gs>
            </a:gsLst>
            <a:lin ang="6000000" scaled="0"/>
          </a:gradFill>
          <a:ln>
            <a:noFill/>
          </a:ln>
          <a:effectLst>
            <a:outerShdw blurRad="927100" dist="317500" algn="l" rotWithShape="0">
              <a:schemeClr val="accent3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" name="文本框 10"/>
          <p:cNvSpPr txBox="1"/>
          <p:nvPr>
            <p:custDataLst>
              <p:tags r:id="rId10"/>
            </p:custDataLst>
          </p:nvPr>
        </p:nvSpPr>
        <p:spPr>
          <a:xfrm>
            <a:off x="149225" y="751840"/>
            <a:ext cx="2819400" cy="3628390"/>
          </a:xfrm>
          <a:prstGeom prst="rect">
            <a:avLst/>
          </a:prstGeom>
          <a:noFill/>
        </p:spPr>
        <p:txBody>
          <a:bodyPr wrap="square" lIns="67500" tIns="35100" rIns="67500" bIns="35100" rtlCol="0" anchor="t" anchorCtr="0">
            <a:noAutofit/>
          </a:bodyPr>
          <a:lstStyle/>
          <a:p>
            <a:pPr algn="ctr">
              <a:lnSpc>
                <a:spcPct val="200000"/>
              </a:lnSpc>
            </a:pPr>
            <a:endParaRPr lang="zh-CN" altLang="en-US" sz="1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algn="ctr">
              <a:lnSpc>
                <a:spcPct val="200000"/>
              </a:lnSpc>
            </a:pPr>
            <a:r>
              <a: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福建医科大学</a:t>
            </a:r>
            <a:endParaRPr lang="zh-CN" altLang="en-US" sz="1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algn="ctr">
              <a:lnSpc>
                <a:spcPct val="200000"/>
              </a:lnSpc>
            </a:pPr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自考网络助学课程过程性评价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algn="ctr">
              <a:lnSpc>
                <a:spcPct val="200000"/>
              </a:lnSpc>
            </a:pPr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人脸识别及APP综合测评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algn="ctr">
              <a:lnSpc>
                <a:spcPct val="200000"/>
              </a:lnSpc>
            </a:pPr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操作流程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algn="ctr">
              <a:lnSpc>
                <a:spcPct val="200000"/>
              </a:lnSpc>
            </a:pPr>
            <a:endParaRPr lang="zh-CN" altLang="en-US" sz="1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200000"/>
              </a:lnSpc>
            </a:pPr>
            <a:r>
              <a:rPr lang="en-US" altLang="zh-CN" sz="1800" b="1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2024</a:t>
            </a:r>
            <a:r>
              <a:rPr lang="zh-CN" altLang="en-US" sz="1800" b="1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年</a:t>
            </a:r>
            <a:r>
              <a:rPr lang="en-US" altLang="zh-CN" sz="1800" b="1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10</a:t>
            </a:r>
            <a:r>
              <a:rPr lang="zh-CN" altLang="en-US" sz="1800" b="1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月考期</a:t>
            </a:r>
            <a:endParaRPr lang="zh-CN" altLang="en-US" sz="1800" b="1" dirty="0">
              <a:solidFill>
                <a:srgbClr val="FFC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R="0" algn="ctr" defTabSz="914400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endParaRPr kumimoji="0" lang="zh-CN" altLang="en-US" sz="1800" b="1" kern="1200" cap="none" spc="100" normalizeH="0" baseline="0" noProof="0" dirty="0">
              <a:solidFill>
                <a:srgbClr val="FFC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微软雅黑" panose="020B0503020204020204" pitchFamily="34" charset="-122"/>
            </a:endParaRPr>
          </a:p>
        </p:txBody>
      </p:sp>
    </p:spTree>
    <p:custDataLst>
      <p:tags r:id="rId11"/>
    </p:custDataLst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828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31829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31830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00B8C3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31831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00B8C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833" name="文本框 16"/>
          <p:cNvSpPr/>
          <p:nvPr/>
        </p:nvSpPr>
        <p:spPr>
          <a:xfrm>
            <a:off x="911225" y="279400"/>
            <a:ext cx="7748588" cy="39116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人脸识别信息录入-完善资料</a:t>
            </a:r>
            <a:endParaRPr lang="zh-CN" altLang="en-US" sz="2100" dirty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965200" y="1038225"/>
            <a:ext cx="3670935" cy="11988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sz="16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说明：</a:t>
            </a:r>
            <a:r>
              <a:rPr sz="16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首次登录需要完善学员基本信息</a:t>
            </a:r>
            <a:r>
              <a:rPr lang="zh-CN" sz="16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，</a:t>
            </a:r>
            <a:r>
              <a:rPr sz="16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并验证手机号，如图：</a:t>
            </a:r>
            <a:r>
              <a:rPr sz="16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（若已完善信息则忽略此步骤）</a:t>
            </a:r>
            <a:endParaRPr lang="zh-CN" altLang="en-US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图片 4" descr="无标题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979160" y="1108075"/>
            <a:ext cx="1866265" cy="3645535"/>
          </a:xfrm>
          <a:prstGeom prst="rect">
            <a:avLst/>
          </a:prstGeom>
          <a:ln>
            <a:solidFill>
              <a:srgbClr val="0B0C0B"/>
            </a:solidFill>
          </a:ln>
        </p:spPr>
      </p:pic>
    </p:spTree>
    <p:custDataLst>
      <p:tags r:id="rId2"/>
    </p:custData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828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31829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31830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00B8C3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31831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00B8C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833" name="文本框 16"/>
          <p:cNvSpPr/>
          <p:nvPr/>
        </p:nvSpPr>
        <p:spPr>
          <a:xfrm>
            <a:off x="911225" y="279400"/>
            <a:ext cx="7748588" cy="39116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人脸识别信息录入-录入人脸图像</a:t>
            </a:r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965200" y="822960"/>
            <a:ext cx="2091055" cy="37846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4.完善信息之后会弹出人脸录入页面，与上次短信验证间隔1分钟，再验证手机号，按提示完成人脸录入！（</a:t>
            </a:r>
            <a:r>
              <a:rPr lang="zh-CN" sz="16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请确保光线充足，不晃动，保持坐姿端正，面部与摄像头保持水平，然后点击确定，录入人脸。</a:t>
            </a:r>
            <a:r>
              <a:rPr lang="zh-CN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）</a:t>
            </a:r>
            <a:endParaRPr lang="zh-CN" sz="16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94990" y="1059180"/>
            <a:ext cx="1737360" cy="3766820"/>
          </a:xfrm>
          <a:prstGeom prst="rect">
            <a:avLst/>
          </a:prstGeom>
          <a:ln>
            <a:solidFill>
              <a:srgbClr val="0B0C0B"/>
            </a:solidFill>
          </a:ln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8555" y="1059180"/>
            <a:ext cx="1737995" cy="3768090"/>
          </a:xfrm>
          <a:prstGeom prst="rect">
            <a:avLst/>
          </a:prstGeom>
          <a:ln>
            <a:solidFill>
              <a:srgbClr val="0B0C0B"/>
            </a:solidFill>
          </a:ln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3395" y="1059180"/>
            <a:ext cx="1736090" cy="3764915"/>
          </a:xfrm>
          <a:prstGeom prst="rect">
            <a:avLst/>
          </a:prstGeom>
          <a:ln>
            <a:solidFill>
              <a:srgbClr val="0B0C0B"/>
            </a:solidFill>
          </a:ln>
        </p:spPr>
      </p:pic>
    </p:spTree>
    <p:custDataLst>
      <p:tags r:id="rId4"/>
    </p:custData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828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31829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31830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00B8C3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31831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00B8C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833" name="文本框 16"/>
          <p:cNvSpPr/>
          <p:nvPr/>
        </p:nvSpPr>
        <p:spPr>
          <a:xfrm>
            <a:off x="911225" y="279400"/>
            <a:ext cx="7748588" cy="39116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人脸识别信息录入-提交人脸图像</a:t>
            </a:r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965200" y="937260"/>
            <a:ext cx="4174490" cy="304609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sz="1600">
                <a:latin typeface="微软雅黑" panose="020B0503020204020204" pitchFamily="34" charset="-122"/>
                <a:ea typeface="微软雅黑" panose="020B0503020204020204" pitchFamily="34" charset="-122"/>
              </a:rPr>
              <a:t>说明：人脸识别成功后点击“确认提交”即可，若对图像采集不满意，可点击“重新录入”。如有问题，请拨打客服老师电话：4008135555。</a:t>
            </a:r>
            <a:endParaRPr lang="zh-CN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zh-CN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sz="1600">
                <a:latin typeface="微软雅黑" panose="020B0503020204020204" pitchFamily="34" charset="-122"/>
                <a:ea typeface="微软雅黑" panose="020B0503020204020204" pitchFamily="34" charset="-122"/>
              </a:rPr>
              <a:t>确认提交后，人脸识别信息成功录入。</a:t>
            </a:r>
            <a:endParaRPr lang="zh-CN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zh-CN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sz="16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说明：</a:t>
            </a:r>
            <a:r>
              <a:rPr lang="zh-CN" sz="16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动作幅度尽量大，以便识别更顺利。</a:t>
            </a:r>
            <a:endParaRPr lang="zh-CN" sz="160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995670" y="937260"/>
            <a:ext cx="2275840" cy="376936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custDataLst>
      <p:tags r:id="rId2"/>
    </p:custData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文本框 27"/>
          <p:cNvSpPr/>
          <p:nvPr/>
        </p:nvSpPr>
        <p:spPr>
          <a:xfrm>
            <a:off x="1191895" y="1049655"/>
            <a:ext cx="3495675" cy="2823210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 anchor="t">
            <a:spAutoFit/>
          </a:bodyPr>
          <a:lstStyle/>
          <a:p>
            <a:r>
              <a:rPr lang="en-US" altLang="zh-CN" sz="17900" dirty="0">
                <a:latin typeface="Arial Black" panose="020B0A04020102020204" pitchFamily="34" charset="0"/>
                <a:ea typeface="宋体" panose="02010600030101010101" pitchFamily="2" charset="-122"/>
                <a:sym typeface="Arial Black" panose="020B0A04020102020204" pitchFamily="34" charset="0"/>
              </a:rPr>
              <a:t>03</a:t>
            </a:r>
            <a:endParaRPr lang="zh-CN" altLang="en-US" sz="17900" dirty="0">
              <a:latin typeface="Arial Black" panose="020B0A04020102020204" pitchFamily="34" charset="0"/>
              <a:ea typeface="宋体" panose="02010600030101010101" pitchFamily="2" charset="-122"/>
              <a:sym typeface="Arial Black" panose="020B0A04020102020204" pitchFamily="34" charset="0"/>
            </a:endParaRPr>
          </a:p>
        </p:txBody>
      </p:sp>
      <p:sp>
        <p:nvSpPr>
          <p:cNvPr id="34818" name="任意多边形 28"/>
          <p:cNvSpPr/>
          <p:nvPr/>
        </p:nvSpPr>
        <p:spPr>
          <a:xfrm rot="-5400000" flipV="1">
            <a:off x="-1804987" y="1984375"/>
            <a:ext cx="4694237" cy="1082675"/>
          </a:xfrm>
          <a:custGeom>
            <a:avLst/>
            <a:gdLst/>
            <a:ahLst/>
            <a:cxnLst>
              <a:cxn ang="0">
                <a:pos x="3519973" y="812301"/>
              </a:cxn>
              <a:cxn ang="0">
                <a:pos x="3519973" y="771229"/>
              </a:cxn>
              <a:cxn ang="0">
                <a:pos x="1821470" y="0"/>
              </a:cxn>
              <a:cxn ang="0">
                <a:pos x="0" y="812301"/>
              </a:cxn>
              <a:cxn ang="0">
                <a:pos x="3519973" y="812301"/>
              </a:cxn>
            </a:cxnLst>
            <a:rect l="0" t="0" r="0" b="0"/>
            <a:pathLst>
              <a:path w="6260239" h="1443042">
                <a:moveTo>
                  <a:pt x="6260239" y="1443042"/>
                </a:moveTo>
                <a:lnTo>
                  <a:pt x="6260239" y="1370077"/>
                </a:lnTo>
                <a:lnTo>
                  <a:pt x="3239468" y="0"/>
                </a:lnTo>
                <a:lnTo>
                  <a:pt x="0" y="1443042"/>
                </a:lnTo>
                <a:lnTo>
                  <a:pt x="6260239" y="1443042"/>
                </a:lnTo>
                <a:close/>
              </a:path>
            </a:pathLst>
          </a:custGeom>
          <a:solidFill>
            <a:srgbClr val="54B6DA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4819" name="任意多边形 26"/>
          <p:cNvSpPr/>
          <p:nvPr/>
        </p:nvSpPr>
        <p:spPr>
          <a:xfrm rot="-5400000" flipV="1">
            <a:off x="-1917700" y="2203450"/>
            <a:ext cx="4797425" cy="1082675"/>
          </a:xfrm>
          <a:custGeom>
            <a:avLst/>
            <a:gdLst/>
            <a:ahLst/>
            <a:cxnLst>
              <a:cxn ang="0">
                <a:pos x="3598096" y="812302"/>
              </a:cxn>
              <a:cxn ang="0">
                <a:pos x="1808395" y="0"/>
              </a:cxn>
              <a:cxn ang="0">
                <a:pos x="0" y="806136"/>
              </a:cxn>
              <a:cxn ang="0">
                <a:pos x="0" y="812302"/>
              </a:cxn>
              <a:cxn ang="0">
                <a:pos x="3598096" y="812302"/>
              </a:cxn>
            </a:cxnLst>
            <a:rect l="0" t="0" r="0" b="0"/>
            <a:pathLst>
              <a:path w="6396518" h="1443041">
                <a:moveTo>
                  <a:pt x="6396518" y="1443041"/>
                </a:moveTo>
                <a:lnTo>
                  <a:pt x="3214875" y="0"/>
                </a:lnTo>
                <a:lnTo>
                  <a:pt x="0" y="1432086"/>
                </a:lnTo>
                <a:lnTo>
                  <a:pt x="0" y="1443041"/>
                </a:lnTo>
                <a:lnTo>
                  <a:pt x="6396518" y="1443041"/>
                </a:lnTo>
                <a:close/>
              </a:path>
            </a:pathLst>
          </a:custGeom>
          <a:solidFill>
            <a:srgbClr val="3A3A3A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4820" name="直接连接符 8"/>
          <p:cNvSpPr/>
          <p:nvPr/>
        </p:nvSpPr>
        <p:spPr>
          <a:xfrm rot="-5400000" flipV="1">
            <a:off x="-396875" y="477838"/>
            <a:ext cx="1814513" cy="828675"/>
          </a:xfrm>
          <a:prstGeom prst="line">
            <a:avLst/>
          </a:prstGeom>
          <a:ln w="6350" cap="flat" cmpd="sng">
            <a:solidFill>
              <a:srgbClr val="3A3A3A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4821" name="文本框 10"/>
          <p:cNvSpPr/>
          <p:nvPr/>
        </p:nvSpPr>
        <p:spPr>
          <a:xfrm>
            <a:off x="1595120" y="2179955"/>
            <a:ext cx="842010" cy="760730"/>
          </a:xfrm>
          <a:prstGeom prst="rect">
            <a:avLst/>
          </a:prstGeom>
          <a:noFill/>
          <a:ln w="9525">
            <a:noFill/>
          </a:ln>
        </p:spPr>
        <p:txBody>
          <a:bodyPr wrap="none" lIns="68580" tIns="34290" rIns="68580" bIns="34290" anchor="t">
            <a:spAutoFit/>
          </a:bodyPr>
          <a:lstStyle/>
          <a:p>
            <a:r>
              <a:rPr lang="en-US" altLang="zh-CN" sz="4500" b="1" dirty="0">
                <a:solidFill>
                  <a:srgbClr val="54B6D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03</a:t>
            </a:r>
            <a:endParaRPr lang="en-US" altLang="zh-CN" sz="4500" b="1" dirty="0">
              <a:solidFill>
                <a:srgbClr val="54B6DA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4823" name="任意多边形 32"/>
          <p:cNvSpPr/>
          <p:nvPr/>
        </p:nvSpPr>
        <p:spPr>
          <a:xfrm rot="2700000">
            <a:off x="8786813" y="2262188"/>
            <a:ext cx="712787" cy="7127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34449" y="534449"/>
              </a:cxn>
              <a:cxn ang="0">
                <a:pos x="0" y="534449"/>
              </a:cxn>
              <a:cxn ang="0">
                <a:pos x="0" y="0"/>
              </a:cxn>
            </a:cxnLst>
            <a:rect l="0" t="0" r="0" b="0"/>
            <a:pathLst>
              <a:path w="950633" h="950633">
                <a:moveTo>
                  <a:pt x="0" y="0"/>
                </a:moveTo>
                <a:lnTo>
                  <a:pt x="950633" y="950633"/>
                </a:lnTo>
                <a:lnTo>
                  <a:pt x="0" y="950633"/>
                </a:lnTo>
                <a:lnTo>
                  <a:pt x="0" y="0"/>
                </a:lnTo>
                <a:close/>
              </a:path>
            </a:pathLst>
          </a:custGeom>
          <a:solidFill>
            <a:srgbClr val="54B6DA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4825" name="矩形 12"/>
          <p:cNvSpPr/>
          <p:nvPr/>
        </p:nvSpPr>
        <p:spPr>
          <a:xfrm>
            <a:off x="4013200" y="1982470"/>
            <a:ext cx="4389755" cy="668655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pPr algn="ctr"/>
            <a:r>
              <a:rPr lang="zh-CN" altLang="en-US" sz="3900" b="1" dirty="0">
                <a:solidFill>
                  <a:srgbClr val="54B6D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综合测评操作流程</a:t>
            </a:r>
            <a:endParaRPr lang="zh-CN" altLang="en-US" sz="3900" b="1" dirty="0">
              <a:solidFill>
                <a:srgbClr val="54B6DA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0726" name="直接连接符 15"/>
          <p:cNvSpPr/>
          <p:nvPr/>
        </p:nvSpPr>
        <p:spPr>
          <a:xfrm>
            <a:off x="2751773" y="2037080"/>
            <a:ext cx="0" cy="1068388"/>
          </a:xfrm>
          <a:prstGeom prst="line">
            <a:avLst/>
          </a:prstGeom>
          <a:ln w="6350" cap="flat" cmpd="sng">
            <a:solidFill>
              <a:srgbClr val="3A3A3A"/>
            </a:solidFill>
            <a:prstDash val="solid"/>
            <a:round/>
            <a:headEnd type="none" w="med" len="med"/>
            <a:tailEnd type="none" w="med" len="med"/>
          </a:ln>
        </p:spPr>
      </p:sp>
    </p:spTree>
    <p:custDataLst>
      <p:tags r:id="rId1"/>
    </p:custDataLst>
  </p:cSld>
  <p:clrMapOvr>
    <a:masterClrMapping/>
  </p:clrMapOvr>
  <p:transition spd="slow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828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31829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31830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00B8C3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31831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00B8C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833" name="文本框 16"/>
          <p:cNvSpPr/>
          <p:nvPr/>
        </p:nvSpPr>
        <p:spPr>
          <a:xfrm>
            <a:off x="911225" y="279400"/>
            <a:ext cx="7748588" cy="39116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综合测评操作流程-考核内容</a:t>
            </a:r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965200" y="866775"/>
            <a:ext cx="4010025" cy="8299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1.账号登录成功后，显示课程页面，选择考试科目进入</a:t>
            </a:r>
            <a:r>
              <a:rPr lang="en-US" altLang="zh-CN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“</a:t>
            </a:r>
            <a:r>
              <a:rPr lang="zh-CN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考核内容</a:t>
            </a:r>
            <a:r>
              <a:rPr lang="en-US" altLang="zh-CN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”</a:t>
            </a:r>
            <a:r>
              <a:rPr lang="zh-CN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。</a:t>
            </a:r>
            <a:endParaRPr lang="en-US" altLang="zh-CN" sz="16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8629" y="975995"/>
            <a:ext cx="1806638" cy="391438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custDataLst>
      <p:tags r:id="rId2"/>
    </p:custData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828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31829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31830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00B8C3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31831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00B8C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833" name="文本框 16"/>
          <p:cNvSpPr/>
          <p:nvPr/>
        </p:nvSpPr>
        <p:spPr>
          <a:xfrm>
            <a:off x="911225" y="279400"/>
            <a:ext cx="7748588" cy="39116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综合</a:t>
            </a:r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测评</a:t>
            </a:r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操作流程-综合测评</a:t>
            </a:r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965200" y="720725"/>
            <a:ext cx="7694930" cy="787523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2. 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点击综合测评，仔细阅读考前须知，确认开始考试。</a:t>
            </a:r>
            <a:r>
              <a:rPr lang="zh-CN" altLang="en-US" sz="16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每门课程的考试时间为60分钟，共有3次考试机会。</a:t>
            </a:r>
            <a:endParaRPr lang="zh-CN" altLang="en-US" sz="16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2" name="图片 87" descr="app考试阅读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800850" y="1550670"/>
            <a:ext cx="1584960" cy="3321685"/>
          </a:xfrm>
          <a:prstGeom prst="rect">
            <a:avLst/>
          </a:prstGeom>
          <a:noFill/>
          <a:ln w="9525" cap="flat" cmpd="sng">
            <a:solidFill>
              <a:srgbClr val="0B0C0B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5" name="图片 77" descr="app综测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7905" y="1556385"/>
            <a:ext cx="1586230" cy="3319145"/>
          </a:xfrm>
          <a:prstGeom prst="rect">
            <a:avLst/>
          </a:prstGeom>
          <a:noFill/>
          <a:ln w="9525" cap="flat" cmpd="sng">
            <a:solidFill>
              <a:srgbClr val="0B0C0B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5200" y="1556385"/>
            <a:ext cx="1529715" cy="3315970"/>
          </a:xfrm>
          <a:prstGeom prst="rect">
            <a:avLst/>
          </a:prstGeom>
          <a:ln>
            <a:solidFill>
              <a:srgbClr val="0B0C0B"/>
            </a:solidFill>
          </a:ln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49575" y="1576705"/>
            <a:ext cx="1529743" cy="3315600"/>
          </a:xfrm>
          <a:prstGeom prst="rect">
            <a:avLst/>
          </a:prstGeom>
          <a:ln>
            <a:solidFill>
              <a:srgbClr val="0B0C0B"/>
            </a:solidFill>
          </a:ln>
        </p:spPr>
      </p:pic>
    </p:spTree>
    <p:custDataLst>
      <p:tags r:id="rId5"/>
    </p:custData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828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31829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31830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00B8C3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31831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00B8C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833" name="文本框 16"/>
          <p:cNvSpPr/>
          <p:nvPr/>
        </p:nvSpPr>
        <p:spPr>
          <a:xfrm>
            <a:off x="911225" y="279400"/>
            <a:ext cx="7748588" cy="39116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综合测评操作流程-人脸识别</a:t>
            </a:r>
            <a:endParaRPr lang="en-US" altLang="zh-CN" sz="21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911225" y="837565"/>
            <a:ext cx="4040505" cy="15684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注意：答题时间要在15分钟以上，答题期间会不定期弹出人脸识别框，请保证光线充足，否则会影响成绩审核。建议考试开始前提前完成人脸识别录入。</a:t>
            </a:r>
            <a:endParaRPr lang="zh-CN" altLang="en-US" sz="16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24425" y="1015365"/>
            <a:ext cx="1677035" cy="3636645"/>
          </a:xfrm>
          <a:prstGeom prst="rect">
            <a:avLst/>
          </a:prstGeom>
          <a:ln>
            <a:solidFill>
              <a:srgbClr val="0B0C0B"/>
            </a:solidFill>
          </a:ln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17055" y="1015365"/>
            <a:ext cx="1677430" cy="36360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custDataLst>
      <p:tags r:id="rId3"/>
    </p:custData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828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31829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31830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00B8C3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31831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00B8C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833" name="文本框 16"/>
          <p:cNvSpPr/>
          <p:nvPr/>
        </p:nvSpPr>
        <p:spPr>
          <a:xfrm>
            <a:off x="911225" y="279400"/>
            <a:ext cx="7748588" cy="39116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综</a:t>
            </a:r>
            <a:r>
              <a:rPr sz="21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合</a:t>
            </a:r>
            <a:r>
              <a:rPr lang="zh-CN" altLang="en-US" sz="21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测评</a:t>
            </a:r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操作流程-成绩查询</a:t>
            </a:r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797429" y="859790"/>
            <a:ext cx="4084409" cy="41819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交卷后可直接生成考试成绩。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94705" y="951865"/>
            <a:ext cx="1827209" cy="3960000"/>
          </a:xfrm>
          <a:prstGeom prst="rect">
            <a:avLst/>
          </a:prstGeom>
          <a:ln>
            <a:solidFill>
              <a:srgbClr val="0B0C0B"/>
            </a:solidFill>
          </a:ln>
        </p:spPr>
      </p:pic>
    </p:spTree>
    <p:custDataLst>
      <p:tags r:id="rId2"/>
    </p:custData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828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31829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31830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00B8C3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31831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00B8C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833" name="文本框 16"/>
          <p:cNvSpPr/>
          <p:nvPr/>
        </p:nvSpPr>
        <p:spPr>
          <a:xfrm>
            <a:off x="911225" y="279400"/>
            <a:ext cx="7748588" cy="39116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综</a:t>
            </a:r>
            <a:r>
              <a:rPr sz="21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合</a:t>
            </a:r>
            <a:r>
              <a:rPr lang="zh-CN" altLang="en-US" sz="21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测评</a:t>
            </a:r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操作流程-成绩查询</a:t>
            </a:r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965199" y="791777"/>
            <a:ext cx="6342443" cy="41819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sz="1600" dirty="0" err="1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或者可在</a:t>
            </a:r>
            <a:r>
              <a:rPr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“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综合测评</a:t>
            </a:r>
            <a:r>
              <a:rPr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”</a:t>
            </a:r>
            <a:r>
              <a:rPr sz="1600" dirty="0" err="1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点击进去后的“查看得分”选项查看，如图</a:t>
            </a:r>
            <a:r>
              <a:rPr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：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65200" y="1298575"/>
            <a:ext cx="1660619" cy="3600000"/>
          </a:xfrm>
          <a:prstGeom prst="rect">
            <a:avLst/>
          </a:prstGeom>
          <a:ln>
            <a:solidFill>
              <a:srgbClr val="0B0C0B"/>
            </a:solidFill>
          </a:ln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0280" y="1330960"/>
            <a:ext cx="1661163" cy="3600000"/>
          </a:xfrm>
          <a:prstGeom prst="rect">
            <a:avLst/>
          </a:prstGeom>
          <a:ln>
            <a:solidFill>
              <a:srgbClr val="0B0C0B"/>
            </a:solidFill>
          </a:ln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5995" y="1330960"/>
            <a:ext cx="1661099" cy="3600000"/>
          </a:xfrm>
          <a:prstGeom prst="rect">
            <a:avLst/>
          </a:prstGeom>
          <a:ln>
            <a:solidFill>
              <a:srgbClr val="0B0C0B"/>
            </a:solidFill>
          </a:ln>
        </p:spPr>
      </p:pic>
    </p:spTree>
    <p:custDataLst>
      <p:tags r:id="rId4"/>
    </p:custData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828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31829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31830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00B8C3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31831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00B8C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833" name="文本框 16"/>
          <p:cNvSpPr/>
          <p:nvPr/>
        </p:nvSpPr>
        <p:spPr>
          <a:xfrm>
            <a:off x="911225" y="279400"/>
            <a:ext cx="7748588" cy="39116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综</a:t>
            </a:r>
            <a:r>
              <a:rPr sz="21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合</a:t>
            </a:r>
            <a:r>
              <a:rPr lang="zh-CN" altLang="en-US" sz="21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测评</a:t>
            </a:r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操作流程-成绩查询</a:t>
            </a:r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903227" y="784220"/>
            <a:ext cx="6298617" cy="41819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sz="1600" dirty="0" err="1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也可在</a:t>
            </a:r>
            <a:r>
              <a:rPr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“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网络助学成绩</a:t>
            </a:r>
            <a:r>
              <a:rPr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”</a:t>
            </a:r>
            <a:r>
              <a:rPr sz="1600" dirty="0" err="1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内点击查看，如图</a:t>
            </a:r>
            <a:r>
              <a:rPr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：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65200" y="1271905"/>
            <a:ext cx="1660283" cy="3600000"/>
          </a:xfrm>
          <a:prstGeom prst="rect">
            <a:avLst/>
          </a:prstGeom>
          <a:ln>
            <a:solidFill>
              <a:srgbClr val="0B0C0B"/>
            </a:solidFill>
          </a:ln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1865" y="1316355"/>
            <a:ext cx="1661220" cy="3600000"/>
          </a:xfrm>
          <a:prstGeom prst="rect">
            <a:avLst/>
          </a:prstGeom>
          <a:ln>
            <a:solidFill>
              <a:srgbClr val="0B0C0B"/>
            </a:solidFill>
          </a:ln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5995" y="1330960"/>
            <a:ext cx="1661099" cy="3600000"/>
          </a:xfrm>
          <a:prstGeom prst="rect">
            <a:avLst/>
          </a:prstGeom>
          <a:ln>
            <a:solidFill>
              <a:srgbClr val="0B0C0B"/>
            </a:solidFill>
          </a:ln>
        </p:spPr>
      </p:pic>
    </p:spTree>
    <p:custDataLst>
      <p:tags r:id="rId4"/>
    </p:custData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2778125" cy="5143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矩形 4"/>
          <p:cNvSpPr/>
          <p:nvPr>
            <p:custDataLst>
              <p:tags r:id="rId3"/>
            </p:custDataLst>
          </p:nvPr>
        </p:nvSpPr>
        <p:spPr>
          <a:xfrm>
            <a:off x="0" y="0"/>
            <a:ext cx="2778125" cy="5143500"/>
          </a:xfrm>
          <a:prstGeom prst="rect">
            <a:avLst/>
          </a:prstGeom>
          <a:gradFill>
            <a:gsLst>
              <a:gs pos="100000">
                <a:schemeClr val="accent1"/>
              </a:gs>
              <a:gs pos="5000">
                <a:schemeClr val="accent4">
                  <a:alpha val="80000"/>
                </a:schemeClr>
              </a:gs>
            </a:gsLst>
            <a:lin ang="6000000" scaled="0"/>
          </a:gradFill>
          <a:ln>
            <a:noFill/>
          </a:ln>
          <a:effectLst>
            <a:outerShdw blurRad="927100" dist="317500" algn="l" rotWithShape="0">
              <a:schemeClr val="accent3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文本框 13"/>
          <p:cNvSpPr txBox="1"/>
          <p:nvPr>
            <p:custDataLst>
              <p:tags r:id="rId4"/>
            </p:custDataLst>
          </p:nvPr>
        </p:nvSpPr>
        <p:spPr>
          <a:xfrm>
            <a:off x="4027170" y="1596390"/>
            <a:ext cx="2395855" cy="416560"/>
          </a:xfrm>
          <a:prstGeom prst="rect">
            <a:avLst/>
          </a:prstGeom>
          <a:noFill/>
        </p:spPr>
        <p:txBody>
          <a:bodyPr wrap="square" rtlCol="0" anchor="b" anchorCtr="0">
            <a:noAutofit/>
          </a:bodyPr>
          <a:lstStyle/>
          <a:p>
            <a:r>
              <a:rPr lang="zh-CN" altLang="en-US" sz="1700" b="1" spc="100" noProof="1">
                <a:gradFill>
                  <a:gsLst>
                    <a:gs pos="0">
                      <a:schemeClr val="accent1"/>
                    </a:gs>
                    <a:gs pos="100000">
                      <a:schemeClr val="accent4">
                        <a:alpha val="80000"/>
                      </a:schemeClr>
                    </a:gs>
                  </a:gsLst>
                  <a:lin ang="6000000" scaled="0"/>
                </a:gradFill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APP下载安装</a:t>
            </a:r>
            <a:endParaRPr lang="zh-CN" altLang="en-US" sz="1700" b="1" spc="100" noProof="1">
              <a:gradFill>
                <a:gsLst>
                  <a:gs pos="0">
                    <a:schemeClr val="accent1"/>
                  </a:gs>
                  <a:gs pos="100000">
                    <a:schemeClr val="accent4">
                      <a:alpha val="80000"/>
                    </a:schemeClr>
                  </a:gs>
                </a:gsLst>
                <a:lin ang="6000000" scaled="0"/>
              </a:gradFill>
              <a:latin typeface="Arial" panose="020B0604020202020204" pitchFamily="34" charset="0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16" name="文本框 15"/>
          <p:cNvSpPr txBox="1"/>
          <p:nvPr>
            <p:custDataLst>
              <p:tags r:id="rId5"/>
            </p:custDataLst>
          </p:nvPr>
        </p:nvSpPr>
        <p:spPr>
          <a:xfrm>
            <a:off x="4027444" y="2161552"/>
            <a:ext cx="2054408" cy="374391"/>
          </a:xfrm>
          <a:prstGeom prst="rect">
            <a:avLst/>
          </a:prstGeom>
          <a:noFill/>
        </p:spPr>
        <p:txBody>
          <a:bodyPr wrap="square" rtlCol="0" anchor="b" anchorCtr="0">
            <a:normAutofit fontScale="90000"/>
          </a:bodyPr>
          <a:lstStyle/>
          <a:p>
            <a:r>
              <a:rPr lang="zh-CN" altLang="en-US" sz="1800" b="1" spc="100" noProof="1">
                <a:gradFill>
                  <a:gsLst>
                    <a:gs pos="0">
                      <a:schemeClr val="accent1"/>
                    </a:gs>
                    <a:gs pos="100000">
                      <a:schemeClr val="accent4">
                        <a:alpha val="80000"/>
                      </a:schemeClr>
                    </a:gs>
                  </a:gsLst>
                  <a:lin ang="6000000" scaled="0"/>
                </a:gradFill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人脸识别信息录入</a:t>
            </a:r>
            <a:endParaRPr lang="zh-CN" altLang="en-US" sz="1800" b="1" spc="100" noProof="1">
              <a:gradFill>
                <a:gsLst>
                  <a:gs pos="0">
                    <a:schemeClr val="accent1"/>
                  </a:gs>
                  <a:gs pos="100000">
                    <a:schemeClr val="accent4">
                      <a:alpha val="80000"/>
                    </a:schemeClr>
                  </a:gs>
                </a:gsLst>
                <a:lin ang="6000000" scaled="0"/>
              </a:gradFill>
              <a:latin typeface="Arial" panose="020B0604020202020204" pitchFamily="34" charset="0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  <p:grpSp>
        <p:nvGrpSpPr>
          <p:cNvPr id="23563" name="组合 21"/>
          <p:cNvGrpSpPr/>
          <p:nvPr/>
        </p:nvGrpSpPr>
        <p:grpSpPr>
          <a:xfrm>
            <a:off x="1069975" y="1914525"/>
            <a:ext cx="1003300" cy="1316038"/>
            <a:chOff x="1413076" y="2194560"/>
            <a:chExt cx="1338828" cy="1754326"/>
          </a:xfrm>
        </p:grpSpPr>
        <p:sp>
          <p:nvSpPr>
            <p:cNvPr id="23" name="文本框 22"/>
            <p:cNvSpPr txBox="1"/>
            <p:nvPr>
              <p:custDataLst>
                <p:tags r:id="rId6"/>
              </p:custDataLst>
            </p:nvPr>
          </p:nvSpPr>
          <p:spPr>
            <a:xfrm>
              <a:off x="1413076" y="2194560"/>
              <a:ext cx="877163" cy="1754326"/>
            </a:xfrm>
            <a:prstGeom prst="rect">
              <a:avLst/>
            </a:prstGeom>
            <a:noFill/>
          </p:spPr>
          <p:txBody>
            <a:bodyPr wrap="square" rtlCol="0">
              <a:normAutofit lnSpcReduction="10000"/>
            </a:bodyPr>
            <a:lstStyle/>
            <a:p>
              <a:pPr algn="dist"/>
              <a:r>
                <a:rPr lang="zh-CN" altLang="en-US" sz="4050" b="1" noProof="1">
                  <a:solidFill>
                    <a:schemeClr val="bg1"/>
                  </a:solidFill>
                  <a:effectLst>
                    <a:outerShdw blurRad="177800" dist="101600" dir="2700000" algn="tl" rotWithShape="0">
                      <a:schemeClr val="tx1">
                        <a:alpha val="26000"/>
                      </a:schemeClr>
                    </a:outerShdw>
                  </a:effectLst>
                  <a:latin typeface="Arial" panose="020B0604020202020204" pitchFamily="34" charset="0"/>
                  <a:ea typeface="汉仪旗黑-85S" pitchFamily="18" charset="-122"/>
                  <a:cs typeface="+mn-cs"/>
                  <a:sym typeface="Arial" panose="020B0604020202020204" pitchFamily="34" charset="0"/>
                </a:rPr>
                <a:t>目</a:t>
              </a:r>
              <a:endParaRPr lang="zh-CN" altLang="en-US" sz="4050" b="1" noProof="1">
                <a:solidFill>
                  <a:schemeClr val="bg1"/>
                </a:solidFill>
                <a:effectLst>
                  <a:outerShdw blurRad="177800" dist="101600" dir="2700000" algn="tl" rotWithShape="0">
                    <a:schemeClr val="tx1">
                      <a:alpha val="26000"/>
                    </a:schemeClr>
                  </a:outerShdw>
                </a:effectLst>
                <a:latin typeface="Arial" panose="020B0604020202020204" pitchFamily="34" charset="0"/>
                <a:ea typeface="汉仪旗黑-85S" pitchFamily="18" charset="-122"/>
                <a:sym typeface="Arial" panose="020B0604020202020204" pitchFamily="34" charset="0"/>
              </a:endParaRPr>
            </a:p>
            <a:p>
              <a:pPr algn="dist"/>
              <a:r>
                <a:rPr lang="zh-CN" altLang="en-US" sz="4050" b="1" noProof="1">
                  <a:solidFill>
                    <a:schemeClr val="bg1"/>
                  </a:solidFill>
                  <a:effectLst>
                    <a:outerShdw blurRad="177800" dist="101600" dir="2700000" algn="tl" rotWithShape="0">
                      <a:schemeClr val="tx1">
                        <a:alpha val="26000"/>
                      </a:schemeClr>
                    </a:outerShdw>
                  </a:effectLst>
                  <a:latin typeface="Arial" panose="020B0604020202020204" pitchFamily="34" charset="0"/>
                  <a:ea typeface="汉仪旗黑-85S" pitchFamily="18" charset="-122"/>
                  <a:cs typeface="+mn-cs"/>
                  <a:sym typeface="Arial" panose="020B0604020202020204" pitchFamily="34" charset="0"/>
                </a:rPr>
                <a:t>录</a:t>
              </a:r>
              <a:endParaRPr lang="zh-CN" altLang="en-US" sz="4050" b="1" noProof="1">
                <a:solidFill>
                  <a:schemeClr val="bg1"/>
                </a:solidFill>
                <a:effectLst>
                  <a:outerShdw blurRad="177800" dist="101600" dir="2700000" algn="tl" rotWithShape="0">
                    <a:schemeClr val="tx1">
                      <a:alpha val="26000"/>
                    </a:schemeClr>
                  </a:outerShdw>
                </a:effectLst>
                <a:latin typeface="Arial" panose="020B0604020202020204" pitchFamily="34" charset="0"/>
                <a:ea typeface="汉仪旗黑-85S" pitchFamily="18" charset="-122"/>
                <a:sym typeface="Arial" panose="020B0604020202020204" pitchFamily="34" charset="0"/>
              </a:endParaRPr>
            </a:p>
          </p:txBody>
        </p:sp>
        <p:sp>
          <p:nvSpPr>
            <p:cNvPr id="24" name="文本框 23"/>
            <p:cNvSpPr txBox="1"/>
            <p:nvPr>
              <p:custDataLst>
                <p:tags r:id="rId7"/>
              </p:custDataLst>
            </p:nvPr>
          </p:nvSpPr>
          <p:spPr>
            <a:xfrm>
              <a:off x="2290239" y="2352040"/>
              <a:ext cx="461665" cy="1505406"/>
            </a:xfrm>
            <a:prstGeom prst="rect">
              <a:avLst/>
            </a:prstGeom>
            <a:noFill/>
          </p:spPr>
          <p:txBody>
            <a:bodyPr vert="eaVert" wrap="square" rtlCol="0">
              <a:normAutofit fontScale="92500" lnSpcReduction="20000"/>
            </a:bodyPr>
            <a:lstStyle/>
            <a:p>
              <a:pPr algn="dist"/>
              <a:r>
                <a:rPr lang="en-US" altLang="zh-CN" sz="1350" b="1" noProof="1">
                  <a:solidFill>
                    <a:schemeClr val="bg1"/>
                  </a:solidFill>
                  <a:effectLst>
                    <a:outerShdw blurRad="177800" dist="101600" dir="2700000" algn="tl" rotWithShape="0">
                      <a:schemeClr val="tx1">
                        <a:alpha val="26000"/>
                      </a:schemeClr>
                    </a:outerShdw>
                  </a:effectLst>
                  <a:latin typeface="Arial" panose="020B0604020202020204" pitchFamily="34" charset="0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rPr>
                <a:t>CONTENTS</a:t>
              </a:r>
              <a:endParaRPr lang="en-US" altLang="zh-CN" sz="1350" b="1" noProof="1">
                <a:solidFill>
                  <a:schemeClr val="bg1"/>
                </a:solidFill>
                <a:effectLst>
                  <a:outerShdw blurRad="177800" dist="101600" dir="2700000" algn="tl" rotWithShape="0">
                    <a:schemeClr val="tx1">
                      <a:alpha val="26000"/>
                    </a:scheme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3" name="文本框 2"/>
          <p:cNvSpPr txBox="1"/>
          <p:nvPr>
            <p:custDataLst>
              <p:tags r:id="rId8"/>
            </p:custDataLst>
          </p:nvPr>
        </p:nvSpPr>
        <p:spPr>
          <a:xfrm>
            <a:off x="4027628" y="2703287"/>
            <a:ext cx="2054408" cy="374396"/>
          </a:xfrm>
          <a:prstGeom prst="rect">
            <a:avLst/>
          </a:prstGeom>
          <a:noFill/>
        </p:spPr>
        <p:txBody>
          <a:bodyPr wrap="square" rtlCol="0" anchor="b" anchorCtr="0">
            <a:normAutofit fontScale="90000"/>
          </a:bodyPr>
          <a:lstStyle/>
          <a:p>
            <a:r>
              <a:rPr lang="zh-CN" altLang="en-US" sz="1800" b="1" spc="100" noProof="1">
                <a:gradFill>
                  <a:gsLst>
                    <a:gs pos="0">
                      <a:schemeClr val="accent1"/>
                    </a:gs>
                    <a:gs pos="100000">
                      <a:schemeClr val="accent4">
                        <a:alpha val="80000"/>
                      </a:schemeClr>
                    </a:gs>
                  </a:gsLst>
                  <a:lin ang="6000000" scaled="0"/>
                </a:gradFill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综合测评操作流程</a:t>
            </a:r>
            <a:endParaRPr lang="zh-CN" altLang="en-US" sz="1800" b="1" spc="100" noProof="1">
              <a:gradFill>
                <a:gsLst>
                  <a:gs pos="0">
                    <a:schemeClr val="accent1"/>
                  </a:gs>
                  <a:gs pos="100000">
                    <a:schemeClr val="accent4">
                      <a:alpha val="80000"/>
                    </a:schemeClr>
                  </a:gs>
                </a:gsLst>
                <a:lin ang="6000000" scaled="0"/>
              </a:gradFill>
              <a:latin typeface="Arial" panose="020B0604020202020204" pitchFamily="34" charset="0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</p:spTree>
    <p:custDataLst>
      <p:tags r:id="rId9"/>
    </p:custData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文本框 27"/>
          <p:cNvSpPr/>
          <p:nvPr/>
        </p:nvSpPr>
        <p:spPr>
          <a:xfrm>
            <a:off x="1073150" y="1049655"/>
            <a:ext cx="3495675" cy="2823210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 anchor="t">
            <a:spAutoFit/>
          </a:bodyPr>
          <a:lstStyle/>
          <a:p>
            <a:r>
              <a:rPr lang="en-US" altLang="zh-CN" sz="17900" dirty="0">
                <a:latin typeface="Arial Black" panose="020B0A04020102020204" pitchFamily="34" charset="0"/>
                <a:ea typeface="宋体" panose="02010600030101010101" pitchFamily="2" charset="-122"/>
                <a:sym typeface="Arial Black" panose="020B0A04020102020204" pitchFamily="34" charset="0"/>
              </a:rPr>
              <a:t>04</a:t>
            </a:r>
            <a:endParaRPr lang="zh-CN" altLang="en-US" sz="17900" dirty="0">
              <a:latin typeface="Arial Black" panose="020B0A04020102020204" pitchFamily="34" charset="0"/>
              <a:ea typeface="宋体" panose="02010600030101010101" pitchFamily="2" charset="-122"/>
              <a:sym typeface="Arial Black" panose="020B0A04020102020204" pitchFamily="34" charset="0"/>
            </a:endParaRPr>
          </a:p>
        </p:txBody>
      </p:sp>
      <p:sp>
        <p:nvSpPr>
          <p:cNvPr id="34818" name="任意多边形 28"/>
          <p:cNvSpPr/>
          <p:nvPr/>
        </p:nvSpPr>
        <p:spPr>
          <a:xfrm rot="-5400000" flipV="1">
            <a:off x="-1804987" y="1984375"/>
            <a:ext cx="4694237" cy="1082675"/>
          </a:xfrm>
          <a:custGeom>
            <a:avLst/>
            <a:gdLst/>
            <a:ahLst/>
            <a:cxnLst>
              <a:cxn ang="0">
                <a:pos x="3519973" y="812301"/>
              </a:cxn>
              <a:cxn ang="0">
                <a:pos x="3519973" y="771229"/>
              </a:cxn>
              <a:cxn ang="0">
                <a:pos x="1821470" y="0"/>
              </a:cxn>
              <a:cxn ang="0">
                <a:pos x="0" y="812301"/>
              </a:cxn>
              <a:cxn ang="0">
                <a:pos x="3519973" y="812301"/>
              </a:cxn>
            </a:cxnLst>
            <a:rect l="0" t="0" r="0" b="0"/>
            <a:pathLst>
              <a:path w="6260239" h="1443042">
                <a:moveTo>
                  <a:pt x="6260239" y="1443042"/>
                </a:moveTo>
                <a:lnTo>
                  <a:pt x="6260239" y="1370077"/>
                </a:lnTo>
                <a:lnTo>
                  <a:pt x="3239468" y="0"/>
                </a:lnTo>
                <a:lnTo>
                  <a:pt x="0" y="1443042"/>
                </a:lnTo>
                <a:lnTo>
                  <a:pt x="6260239" y="1443042"/>
                </a:lnTo>
                <a:close/>
              </a:path>
            </a:pathLst>
          </a:custGeom>
          <a:solidFill>
            <a:srgbClr val="54B6DA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4819" name="任意多边形 26"/>
          <p:cNvSpPr/>
          <p:nvPr/>
        </p:nvSpPr>
        <p:spPr>
          <a:xfrm rot="-5400000" flipV="1">
            <a:off x="-1917700" y="2203450"/>
            <a:ext cx="4797425" cy="1082675"/>
          </a:xfrm>
          <a:custGeom>
            <a:avLst/>
            <a:gdLst/>
            <a:ahLst/>
            <a:cxnLst>
              <a:cxn ang="0">
                <a:pos x="3598096" y="812302"/>
              </a:cxn>
              <a:cxn ang="0">
                <a:pos x="1808395" y="0"/>
              </a:cxn>
              <a:cxn ang="0">
                <a:pos x="0" y="806136"/>
              </a:cxn>
              <a:cxn ang="0">
                <a:pos x="0" y="812302"/>
              </a:cxn>
              <a:cxn ang="0">
                <a:pos x="3598096" y="812302"/>
              </a:cxn>
            </a:cxnLst>
            <a:rect l="0" t="0" r="0" b="0"/>
            <a:pathLst>
              <a:path w="6396518" h="1443041">
                <a:moveTo>
                  <a:pt x="6396518" y="1443041"/>
                </a:moveTo>
                <a:lnTo>
                  <a:pt x="3214875" y="0"/>
                </a:lnTo>
                <a:lnTo>
                  <a:pt x="0" y="1432086"/>
                </a:lnTo>
                <a:lnTo>
                  <a:pt x="0" y="1443041"/>
                </a:lnTo>
                <a:lnTo>
                  <a:pt x="6396518" y="1443041"/>
                </a:lnTo>
                <a:close/>
              </a:path>
            </a:pathLst>
          </a:custGeom>
          <a:solidFill>
            <a:srgbClr val="3A3A3A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4820" name="直接连接符 8"/>
          <p:cNvSpPr/>
          <p:nvPr/>
        </p:nvSpPr>
        <p:spPr>
          <a:xfrm rot="-5400000" flipV="1">
            <a:off x="-396875" y="477838"/>
            <a:ext cx="1814513" cy="828675"/>
          </a:xfrm>
          <a:prstGeom prst="line">
            <a:avLst/>
          </a:prstGeom>
          <a:ln w="6350" cap="flat" cmpd="sng">
            <a:solidFill>
              <a:srgbClr val="3A3A3A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4821" name="文本框 10"/>
          <p:cNvSpPr/>
          <p:nvPr/>
        </p:nvSpPr>
        <p:spPr>
          <a:xfrm>
            <a:off x="1476375" y="2179955"/>
            <a:ext cx="850233" cy="761747"/>
          </a:xfrm>
          <a:prstGeom prst="rect">
            <a:avLst/>
          </a:prstGeom>
          <a:noFill/>
          <a:ln w="9525">
            <a:noFill/>
          </a:ln>
        </p:spPr>
        <p:txBody>
          <a:bodyPr wrap="none" lIns="68580" tIns="34290" rIns="68580" bIns="34290" anchor="t">
            <a:spAutoFit/>
          </a:bodyPr>
          <a:lstStyle/>
          <a:p>
            <a:r>
              <a:rPr lang="en-US" altLang="zh-CN" sz="4500" b="1" dirty="0">
                <a:solidFill>
                  <a:srgbClr val="54B6D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04</a:t>
            </a:r>
            <a:endParaRPr lang="en-US" altLang="zh-CN" sz="4500" b="1" dirty="0">
              <a:solidFill>
                <a:srgbClr val="54B6DA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4823" name="任意多边形 32"/>
          <p:cNvSpPr/>
          <p:nvPr/>
        </p:nvSpPr>
        <p:spPr>
          <a:xfrm rot="2700000">
            <a:off x="8786813" y="2262188"/>
            <a:ext cx="712787" cy="7127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34449" y="534449"/>
              </a:cxn>
              <a:cxn ang="0">
                <a:pos x="0" y="534449"/>
              </a:cxn>
              <a:cxn ang="0">
                <a:pos x="0" y="0"/>
              </a:cxn>
            </a:cxnLst>
            <a:rect l="0" t="0" r="0" b="0"/>
            <a:pathLst>
              <a:path w="950633" h="950633">
                <a:moveTo>
                  <a:pt x="0" y="0"/>
                </a:moveTo>
                <a:lnTo>
                  <a:pt x="950633" y="950633"/>
                </a:lnTo>
                <a:lnTo>
                  <a:pt x="0" y="950633"/>
                </a:lnTo>
                <a:lnTo>
                  <a:pt x="0" y="0"/>
                </a:lnTo>
                <a:close/>
              </a:path>
            </a:pathLst>
          </a:custGeom>
          <a:solidFill>
            <a:srgbClr val="54B6DA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4825" name="矩形 12"/>
          <p:cNvSpPr/>
          <p:nvPr/>
        </p:nvSpPr>
        <p:spPr>
          <a:xfrm>
            <a:off x="4023995" y="2176780"/>
            <a:ext cx="4626610" cy="669414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pPr algn="ctr"/>
            <a:r>
              <a:rPr lang="zh-CN" altLang="en-US" sz="3900" b="1" dirty="0">
                <a:solidFill>
                  <a:srgbClr val="54B6D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综合测评考试时间</a:t>
            </a:r>
            <a:endParaRPr lang="zh-CN" altLang="en-US" sz="3900" b="1" dirty="0">
              <a:solidFill>
                <a:srgbClr val="54B6DA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0726" name="直接连接符 15"/>
          <p:cNvSpPr/>
          <p:nvPr/>
        </p:nvSpPr>
        <p:spPr>
          <a:xfrm>
            <a:off x="2633028" y="2037080"/>
            <a:ext cx="0" cy="1068388"/>
          </a:xfrm>
          <a:prstGeom prst="line">
            <a:avLst/>
          </a:prstGeom>
          <a:ln w="6350" cap="flat" cmpd="sng">
            <a:solidFill>
              <a:srgbClr val="3A3A3A"/>
            </a:solidFill>
            <a:prstDash val="solid"/>
            <a:round/>
            <a:headEnd type="none" w="med" len="med"/>
            <a:tailEnd type="none" w="med" len="med"/>
          </a:ln>
        </p:spPr>
      </p:sp>
    </p:spTree>
    <p:custDataLst>
      <p:tags r:id="rId1"/>
    </p:custDataLst>
  </p:cSld>
  <p:clrMapOvr>
    <a:masterClrMapping/>
  </p:clrMapOvr>
  <p:transition spd="slow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25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26626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26627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65BCDD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26628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65BCDD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6630" name="文本框 16"/>
          <p:cNvSpPr/>
          <p:nvPr/>
        </p:nvSpPr>
        <p:spPr>
          <a:xfrm>
            <a:off x="911225" y="279400"/>
            <a:ext cx="5745163" cy="39116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综合测评考试时间</a:t>
            </a:r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788035" y="1053465"/>
            <a:ext cx="7531100" cy="20612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42900" indent="-342900">
              <a:lnSpc>
                <a:spcPct val="200000"/>
              </a:lnSpc>
              <a:buFont typeface="Wingdings" panose="05000000000000000000" charset="0"/>
              <a:buChar char="l"/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综合测评模拟考试时间：</a:t>
            </a:r>
            <a:r>
              <a:rPr 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10</a:t>
            </a:r>
            <a:r>
              <a:rPr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r>
              <a:rPr 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16</a:t>
            </a:r>
            <a:r>
              <a:rPr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日09:00--17:00</a:t>
            </a:r>
            <a:endParaRPr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200000"/>
              </a:lnSpc>
              <a:buFont typeface="Wingdings" panose="05000000000000000000" charset="0"/>
              <a:buChar char="l"/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综合测评正式考试时间：</a:t>
            </a:r>
            <a:r>
              <a:rPr 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10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月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18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日</a:t>
            </a:r>
            <a:r>
              <a:rPr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09</a:t>
            </a:r>
            <a:r>
              <a:rPr 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:</a:t>
            </a:r>
            <a:r>
              <a:rPr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00起到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10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月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23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日</a:t>
            </a:r>
            <a:r>
              <a:rPr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24</a:t>
            </a:r>
            <a:r>
              <a:rPr 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:</a:t>
            </a:r>
            <a:r>
              <a:rPr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00止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indent="-342900">
              <a:lnSpc>
                <a:spcPct val="200000"/>
              </a:lnSpc>
              <a:buFont typeface="Wingdings" panose="05000000000000000000" charset="0"/>
              <a:buChar char="l"/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网络助学报名咨询及学习过程中的技术支持：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  <a:buFont typeface="Wingdings" panose="05000000000000000000" charset="0"/>
            </a:pPr>
            <a:r>
              <a:rPr lang="en-US" sz="1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24</a:t>
            </a:r>
            <a:r>
              <a:rPr lang="zh-CN" altLang="en-US" sz="1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小时客户服务电话：</a:t>
            </a:r>
            <a:r>
              <a:rPr lang="en-US" altLang="zh-CN" sz="1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4008135555</a:t>
            </a:r>
            <a:endParaRPr lang="zh-CN" altLang="en-US" sz="1600" dirty="0"/>
          </a:p>
        </p:txBody>
      </p:sp>
    </p:spTree>
    <p:custDataLst>
      <p:tags r:id="rId1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文本框 27"/>
          <p:cNvSpPr/>
          <p:nvPr/>
        </p:nvSpPr>
        <p:spPr>
          <a:xfrm>
            <a:off x="1426210" y="866775"/>
            <a:ext cx="3495675" cy="2823210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 anchor="t">
            <a:spAutoFit/>
          </a:bodyPr>
          <a:lstStyle/>
          <a:p>
            <a:r>
              <a:rPr lang="en-US" altLang="zh-CN" sz="17900" dirty="0">
                <a:latin typeface="Arial Black" panose="020B0A04020102020204" pitchFamily="34" charset="0"/>
                <a:ea typeface="宋体" panose="02010600030101010101" pitchFamily="2" charset="-122"/>
                <a:sym typeface="Arial Black" panose="020B0A04020102020204" pitchFamily="34" charset="0"/>
              </a:rPr>
              <a:t>01</a:t>
            </a:r>
            <a:endParaRPr lang="zh-CN" altLang="en-US" sz="17900" dirty="0">
              <a:latin typeface="Arial Black" panose="020B0A04020102020204" pitchFamily="34" charset="0"/>
              <a:ea typeface="宋体" panose="02010600030101010101" pitchFamily="2" charset="-122"/>
              <a:sym typeface="Arial Black" panose="020B0A04020102020204" pitchFamily="34" charset="0"/>
            </a:endParaRPr>
          </a:p>
        </p:txBody>
      </p:sp>
      <p:sp>
        <p:nvSpPr>
          <p:cNvPr id="27650" name="任意多边形 28"/>
          <p:cNvSpPr/>
          <p:nvPr/>
        </p:nvSpPr>
        <p:spPr>
          <a:xfrm rot="-5400000" flipV="1">
            <a:off x="-1804987" y="1984375"/>
            <a:ext cx="4694237" cy="1082675"/>
          </a:xfrm>
          <a:custGeom>
            <a:avLst/>
            <a:gdLst/>
            <a:ahLst/>
            <a:cxnLst>
              <a:cxn ang="0">
                <a:pos x="3519973" y="812301"/>
              </a:cxn>
              <a:cxn ang="0">
                <a:pos x="3519973" y="771229"/>
              </a:cxn>
              <a:cxn ang="0">
                <a:pos x="1821470" y="0"/>
              </a:cxn>
              <a:cxn ang="0">
                <a:pos x="0" y="812301"/>
              </a:cxn>
              <a:cxn ang="0">
                <a:pos x="3519973" y="812301"/>
              </a:cxn>
            </a:cxnLst>
            <a:rect l="0" t="0" r="0" b="0"/>
            <a:pathLst>
              <a:path w="6260239" h="1443042">
                <a:moveTo>
                  <a:pt x="6260239" y="1443042"/>
                </a:moveTo>
                <a:lnTo>
                  <a:pt x="6260239" y="1370077"/>
                </a:lnTo>
                <a:lnTo>
                  <a:pt x="3239468" y="0"/>
                </a:lnTo>
                <a:lnTo>
                  <a:pt x="0" y="1443042"/>
                </a:lnTo>
                <a:lnTo>
                  <a:pt x="6260239" y="1443042"/>
                </a:lnTo>
                <a:close/>
              </a:path>
            </a:pathLst>
          </a:custGeom>
          <a:solidFill>
            <a:srgbClr val="54B6DA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7651" name="任意多边形 26"/>
          <p:cNvSpPr/>
          <p:nvPr/>
        </p:nvSpPr>
        <p:spPr>
          <a:xfrm rot="-5400000" flipV="1">
            <a:off x="-1917700" y="2203450"/>
            <a:ext cx="4797425" cy="1082675"/>
          </a:xfrm>
          <a:custGeom>
            <a:avLst/>
            <a:gdLst/>
            <a:ahLst/>
            <a:cxnLst>
              <a:cxn ang="0">
                <a:pos x="3598096" y="812302"/>
              </a:cxn>
              <a:cxn ang="0">
                <a:pos x="1808395" y="0"/>
              </a:cxn>
              <a:cxn ang="0">
                <a:pos x="0" y="806136"/>
              </a:cxn>
              <a:cxn ang="0">
                <a:pos x="0" y="812302"/>
              </a:cxn>
              <a:cxn ang="0">
                <a:pos x="3598096" y="812302"/>
              </a:cxn>
            </a:cxnLst>
            <a:rect l="0" t="0" r="0" b="0"/>
            <a:pathLst>
              <a:path w="6396518" h="1443041">
                <a:moveTo>
                  <a:pt x="6396518" y="1443041"/>
                </a:moveTo>
                <a:lnTo>
                  <a:pt x="3214875" y="0"/>
                </a:lnTo>
                <a:lnTo>
                  <a:pt x="0" y="1432086"/>
                </a:lnTo>
                <a:lnTo>
                  <a:pt x="0" y="1443041"/>
                </a:lnTo>
                <a:lnTo>
                  <a:pt x="6396518" y="1443041"/>
                </a:lnTo>
                <a:close/>
              </a:path>
            </a:pathLst>
          </a:custGeom>
          <a:solidFill>
            <a:srgbClr val="3A3A3A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7652" name="直接连接符 8"/>
          <p:cNvSpPr/>
          <p:nvPr/>
        </p:nvSpPr>
        <p:spPr>
          <a:xfrm rot="-5400000" flipV="1">
            <a:off x="-396875" y="477838"/>
            <a:ext cx="1814513" cy="828675"/>
          </a:xfrm>
          <a:prstGeom prst="line">
            <a:avLst/>
          </a:prstGeom>
          <a:ln w="6350" cap="flat" cmpd="sng">
            <a:solidFill>
              <a:srgbClr val="3A3A3A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7653" name="文本框 10"/>
          <p:cNvSpPr/>
          <p:nvPr/>
        </p:nvSpPr>
        <p:spPr>
          <a:xfrm>
            <a:off x="1829435" y="1997075"/>
            <a:ext cx="842010" cy="760730"/>
          </a:xfrm>
          <a:prstGeom prst="rect">
            <a:avLst/>
          </a:prstGeom>
          <a:noFill/>
          <a:ln w="9525">
            <a:noFill/>
          </a:ln>
        </p:spPr>
        <p:txBody>
          <a:bodyPr wrap="none" lIns="68580" tIns="34290" rIns="68580" bIns="34290" anchor="t">
            <a:spAutoFit/>
          </a:bodyPr>
          <a:lstStyle/>
          <a:p>
            <a:r>
              <a:rPr lang="en-US" altLang="zh-CN" sz="4500" b="1" dirty="0">
                <a:solidFill>
                  <a:srgbClr val="54B6D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01</a:t>
            </a:r>
            <a:endParaRPr lang="en-US" altLang="zh-CN" sz="4500" b="1" dirty="0">
              <a:solidFill>
                <a:srgbClr val="54B6DA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7654" name="直接连接符 15"/>
          <p:cNvSpPr/>
          <p:nvPr/>
        </p:nvSpPr>
        <p:spPr>
          <a:xfrm>
            <a:off x="3053398" y="1831975"/>
            <a:ext cx="0" cy="1068388"/>
          </a:xfrm>
          <a:prstGeom prst="line">
            <a:avLst/>
          </a:prstGeom>
          <a:ln w="6350" cap="flat" cmpd="sng">
            <a:solidFill>
              <a:srgbClr val="3A3A3A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7655" name="任意多边形 32"/>
          <p:cNvSpPr/>
          <p:nvPr/>
        </p:nvSpPr>
        <p:spPr>
          <a:xfrm rot="2700000">
            <a:off x="8786813" y="2262188"/>
            <a:ext cx="712787" cy="7127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34449" y="534449"/>
              </a:cxn>
              <a:cxn ang="0">
                <a:pos x="0" y="534449"/>
              </a:cxn>
              <a:cxn ang="0">
                <a:pos x="0" y="0"/>
              </a:cxn>
            </a:cxnLst>
            <a:rect l="0" t="0" r="0" b="0"/>
            <a:pathLst>
              <a:path w="950633" h="950633">
                <a:moveTo>
                  <a:pt x="0" y="0"/>
                </a:moveTo>
                <a:lnTo>
                  <a:pt x="950633" y="950633"/>
                </a:lnTo>
                <a:lnTo>
                  <a:pt x="0" y="950633"/>
                </a:lnTo>
                <a:lnTo>
                  <a:pt x="0" y="0"/>
                </a:lnTo>
                <a:close/>
              </a:path>
            </a:pathLst>
          </a:custGeom>
          <a:solidFill>
            <a:srgbClr val="54B6DA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5606" name="矩形 12"/>
          <p:cNvSpPr/>
          <p:nvPr/>
        </p:nvSpPr>
        <p:spPr>
          <a:xfrm>
            <a:off x="4438650" y="2043430"/>
            <a:ext cx="3640455" cy="668655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r>
              <a:rPr lang="zh-CN" altLang="en-US" sz="3900" b="1" dirty="0">
                <a:solidFill>
                  <a:srgbClr val="54B6D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APP下载安装</a:t>
            </a:r>
            <a:endParaRPr lang="zh-CN" altLang="en-US" sz="3900" b="1" dirty="0">
              <a:solidFill>
                <a:srgbClr val="54B6DA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  <p:custDataLst>
      <p:tags r:id="rId1"/>
    </p:custDataLst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25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26626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26627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65BCDD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26628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65BCDD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6630" name="文本框 16"/>
          <p:cNvSpPr/>
          <p:nvPr/>
        </p:nvSpPr>
        <p:spPr>
          <a:xfrm>
            <a:off x="911225" y="279400"/>
            <a:ext cx="5745163" cy="714375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APP下载安装</a:t>
            </a:r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文本框 30"/>
          <p:cNvSpPr>
            <a:spLocks noChangeArrowheads="1"/>
          </p:cNvSpPr>
          <p:nvPr/>
        </p:nvSpPr>
        <p:spPr bwMode="auto">
          <a:xfrm>
            <a:off x="519430" y="861060"/>
            <a:ext cx="6612255" cy="398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15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15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15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15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15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000" b="1" strike="noStrike" noProof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HelveticaNeueLT Pro 67 MdCn" pitchFamily="2" charset="-122"/>
              </a:rPr>
              <a:t>APP安装提示（确保下载最新版APP）</a:t>
            </a:r>
            <a:endParaRPr lang="zh-CN" altLang="en-US" sz="2000" b="1" strike="noStrike" noProof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HelveticaNeueLT Pro 67 MdCn" pitchFamily="2" charset="-122"/>
            </a:endParaRPr>
          </a:p>
        </p:txBody>
      </p:sp>
      <p:sp>
        <p:nvSpPr>
          <p:cNvPr id="2" name="文本框 30"/>
          <p:cNvSpPr>
            <a:spLocks noChangeArrowheads="1"/>
          </p:cNvSpPr>
          <p:nvPr/>
        </p:nvSpPr>
        <p:spPr bwMode="auto">
          <a:xfrm>
            <a:off x="646430" y="1214755"/>
            <a:ext cx="7867650" cy="829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15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15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15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15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15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点击链接 https://www.zikao365.com/zhuanti/gckhapp/ 手机下载“自考过程考核APP”，安装最新版本软件。</a:t>
            </a:r>
            <a:endParaRPr lang="zh-CN" altLang="en-US" sz="1600" strike="noStrike" noProof="1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HelveticaNeueLT Pro 67 MdCn" pitchFamily="2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63900" y="2185670"/>
            <a:ext cx="5396230" cy="2651125"/>
          </a:xfrm>
          <a:prstGeom prst="rect">
            <a:avLst/>
          </a:prstGeom>
        </p:spPr>
      </p:pic>
      <p:sp>
        <p:nvSpPr>
          <p:cNvPr id="4" name="文本框 30"/>
          <p:cNvSpPr>
            <a:spLocks noChangeArrowheads="1"/>
          </p:cNvSpPr>
          <p:nvPr/>
        </p:nvSpPr>
        <p:spPr bwMode="auto">
          <a:xfrm>
            <a:off x="635000" y="2364105"/>
            <a:ext cx="2686050" cy="1198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15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15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15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15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15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已经下载APP的考生请检查当前使用版本，如果不是最新，请卸载重新安装。</a:t>
            </a:r>
            <a:endParaRPr lang="zh-CN" altLang="en-US" sz="1600" strike="noStrike" noProof="1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HelveticaNeueLT Pro 67 MdCn" pitchFamily="2" charset="-122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828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31829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31830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00B8C3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31831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00B8C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833" name="文本框 16"/>
          <p:cNvSpPr/>
          <p:nvPr/>
        </p:nvSpPr>
        <p:spPr>
          <a:xfrm>
            <a:off x="911225" y="279400"/>
            <a:ext cx="7748588" cy="39116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APP下载安装</a:t>
            </a:r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048620" name="文本框 6"/>
          <p:cNvSpPr txBox="1"/>
          <p:nvPr/>
        </p:nvSpPr>
        <p:spPr>
          <a:xfrm>
            <a:off x="1431290" y="3436620"/>
            <a:ext cx="244221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6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下载安装</a:t>
            </a:r>
            <a:r>
              <a:rPr lang="en-US" altLang="zh-CN" sz="16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APP</a:t>
            </a:r>
            <a:endParaRPr lang="zh-CN" altLang="en-US" sz="1600" b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6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支持安卓、苹果手机</a:t>
            </a:r>
            <a:endParaRPr lang="zh-CN" altLang="en-US" sz="1600" b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048621" name="文本框 9"/>
          <p:cNvSpPr txBox="1"/>
          <p:nvPr/>
        </p:nvSpPr>
        <p:spPr>
          <a:xfrm>
            <a:off x="4632388" y="3415049"/>
            <a:ext cx="2427004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6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苹果手机需要设置信任</a:t>
            </a:r>
            <a:endParaRPr lang="zh-CN" altLang="en-US" sz="1600" b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6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后才能使用</a:t>
            </a:r>
            <a:endParaRPr lang="zh-CN" altLang="en-US" sz="1600" b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18660" y="1142365"/>
            <a:ext cx="2692400" cy="22225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2890" y="1114425"/>
            <a:ext cx="2250440" cy="225044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828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31829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31830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00B8C3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31831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00B8C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833" name="文本框 16"/>
          <p:cNvSpPr/>
          <p:nvPr/>
        </p:nvSpPr>
        <p:spPr>
          <a:xfrm>
            <a:off x="911225" y="279400"/>
            <a:ext cx="7748588" cy="39116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APP下载安装-</a:t>
            </a:r>
            <a:r>
              <a:rPr lang="en-US" altLang="zh-CN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IOS</a:t>
            </a:r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下载安装</a:t>
            </a:r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048626" name="文本框 10"/>
          <p:cNvSpPr txBox="1"/>
          <p:nvPr/>
        </p:nvSpPr>
        <p:spPr>
          <a:xfrm>
            <a:off x="511810" y="894080"/>
            <a:ext cx="756666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IOS客户端（苹果手机）</a:t>
            </a:r>
            <a:endPara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文本框 10"/>
          <p:cNvSpPr txBox="1"/>
          <p:nvPr/>
        </p:nvSpPr>
        <p:spPr>
          <a:xfrm>
            <a:off x="763270" y="4431030"/>
            <a:ext cx="756666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先       </a:t>
            </a:r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下载安装</a:t>
            </a:r>
            <a:r>
              <a:rPr lang="en-US" altLang="zh-CN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APP </a:t>
            </a:r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  </a:t>
            </a: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再     </a:t>
            </a:r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设置信任</a:t>
            </a:r>
            <a:endParaRPr lang="en-US" altLang="zh-CN" sz="16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sz="16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设置</a:t>
            </a:r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-</a:t>
            </a: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通用</a:t>
            </a:r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-</a:t>
            </a: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设备管理</a:t>
            </a:r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-</a:t>
            </a: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信任自考过程考核</a:t>
            </a:r>
            <a:endParaRPr lang="en-US" altLang="zh-CN" sz="1600" b="1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12060" y="1343025"/>
            <a:ext cx="1929130" cy="296418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2325" y="1343025"/>
            <a:ext cx="1804670" cy="295402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6695" y="1337310"/>
            <a:ext cx="2017395" cy="295783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2305" y="1344295"/>
            <a:ext cx="1657985" cy="295148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custDataLst>
      <p:tags r:id="rId5"/>
    </p:custData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文本框 27"/>
          <p:cNvSpPr/>
          <p:nvPr/>
        </p:nvSpPr>
        <p:spPr>
          <a:xfrm>
            <a:off x="1210310" y="866775"/>
            <a:ext cx="3495675" cy="2823210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 anchor="t">
            <a:spAutoFit/>
          </a:bodyPr>
          <a:lstStyle/>
          <a:p>
            <a:r>
              <a:rPr lang="en-US" altLang="zh-CN" sz="17900" dirty="0">
                <a:latin typeface="Arial Black" panose="020B0A04020102020204" pitchFamily="34" charset="0"/>
                <a:ea typeface="宋体" panose="02010600030101010101" pitchFamily="2" charset="-122"/>
                <a:sym typeface="Arial Black" panose="020B0A04020102020204" pitchFamily="34" charset="0"/>
              </a:rPr>
              <a:t>02</a:t>
            </a:r>
            <a:endParaRPr lang="zh-CN" altLang="en-US" sz="17900" dirty="0">
              <a:latin typeface="Arial Black" panose="020B0A04020102020204" pitchFamily="34" charset="0"/>
              <a:ea typeface="宋体" panose="02010600030101010101" pitchFamily="2" charset="-122"/>
              <a:sym typeface="Arial Black" panose="020B0A04020102020204" pitchFamily="34" charset="0"/>
            </a:endParaRPr>
          </a:p>
        </p:txBody>
      </p:sp>
      <p:sp>
        <p:nvSpPr>
          <p:cNvPr id="30722" name="任意多边形 28"/>
          <p:cNvSpPr/>
          <p:nvPr/>
        </p:nvSpPr>
        <p:spPr>
          <a:xfrm rot="-5400000" flipV="1">
            <a:off x="-1804987" y="1984375"/>
            <a:ext cx="4694237" cy="1082675"/>
          </a:xfrm>
          <a:custGeom>
            <a:avLst/>
            <a:gdLst/>
            <a:ahLst/>
            <a:cxnLst>
              <a:cxn ang="0">
                <a:pos x="3519973" y="812301"/>
              </a:cxn>
              <a:cxn ang="0">
                <a:pos x="3519973" y="771229"/>
              </a:cxn>
              <a:cxn ang="0">
                <a:pos x="1821470" y="0"/>
              </a:cxn>
              <a:cxn ang="0">
                <a:pos x="0" y="812301"/>
              </a:cxn>
              <a:cxn ang="0">
                <a:pos x="3519973" y="812301"/>
              </a:cxn>
            </a:cxnLst>
            <a:rect l="0" t="0" r="0" b="0"/>
            <a:pathLst>
              <a:path w="6260239" h="1443042">
                <a:moveTo>
                  <a:pt x="6260239" y="1443042"/>
                </a:moveTo>
                <a:lnTo>
                  <a:pt x="6260239" y="1370077"/>
                </a:lnTo>
                <a:lnTo>
                  <a:pt x="3239468" y="0"/>
                </a:lnTo>
                <a:lnTo>
                  <a:pt x="0" y="1443042"/>
                </a:lnTo>
                <a:lnTo>
                  <a:pt x="6260239" y="1443042"/>
                </a:lnTo>
                <a:close/>
              </a:path>
            </a:pathLst>
          </a:custGeom>
          <a:solidFill>
            <a:srgbClr val="54B6DA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0723" name="任意多边形 26"/>
          <p:cNvSpPr/>
          <p:nvPr/>
        </p:nvSpPr>
        <p:spPr>
          <a:xfrm rot="-5400000" flipV="1">
            <a:off x="-1917700" y="2203450"/>
            <a:ext cx="4797425" cy="1082675"/>
          </a:xfrm>
          <a:custGeom>
            <a:avLst/>
            <a:gdLst/>
            <a:ahLst/>
            <a:cxnLst>
              <a:cxn ang="0">
                <a:pos x="3598096" y="812302"/>
              </a:cxn>
              <a:cxn ang="0">
                <a:pos x="1808395" y="0"/>
              </a:cxn>
              <a:cxn ang="0">
                <a:pos x="0" y="806136"/>
              </a:cxn>
              <a:cxn ang="0">
                <a:pos x="0" y="812302"/>
              </a:cxn>
              <a:cxn ang="0">
                <a:pos x="3598096" y="812302"/>
              </a:cxn>
            </a:cxnLst>
            <a:rect l="0" t="0" r="0" b="0"/>
            <a:pathLst>
              <a:path w="6396518" h="1443041">
                <a:moveTo>
                  <a:pt x="6396518" y="1443041"/>
                </a:moveTo>
                <a:lnTo>
                  <a:pt x="3214875" y="0"/>
                </a:lnTo>
                <a:lnTo>
                  <a:pt x="0" y="1432086"/>
                </a:lnTo>
                <a:lnTo>
                  <a:pt x="0" y="1443041"/>
                </a:lnTo>
                <a:lnTo>
                  <a:pt x="6396518" y="1443041"/>
                </a:lnTo>
                <a:close/>
              </a:path>
            </a:pathLst>
          </a:custGeom>
          <a:solidFill>
            <a:srgbClr val="3A3A3A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0724" name="直接连接符 8"/>
          <p:cNvSpPr/>
          <p:nvPr/>
        </p:nvSpPr>
        <p:spPr>
          <a:xfrm rot="-5400000" flipV="1">
            <a:off x="-396875" y="477838"/>
            <a:ext cx="1814513" cy="828675"/>
          </a:xfrm>
          <a:prstGeom prst="line">
            <a:avLst/>
          </a:prstGeom>
          <a:ln w="6350" cap="flat" cmpd="sng">
            <a:solidFill>
              <a:srgbClr val="3A3A3A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0725" name="文本框 10"/>
          <p:cNvSpPr/>
          <p:nvPr/>
        </p:nvSpPr>
        <p:spPr>
          <a:xfrm>
            <a:off x="1613535" y="1997075"/>
            <a:ext cx="842010" cy="760730"/>
          </a:xfrm>
          <a:prstGeom prst="rect">
            <a:avLst/>
          </a:prstGeom>
          <a:noFill/>
          <a:ln w="9525">
            <a:noFill/>
          </a:ln>
        </p:spPr>
        <p:txBody>
          <a:bodyPr wrap="none" lIns="68580" tIns="34290" rIns="68580" bIns="34290" anchor="t">
            <a:spAutoFit/>
          </a:bodyPr>
          <a:lstStyle/>
          <a:p>
            <a:r>
              <a:rPr lang="en-US" altLang="zh-CN" sz="4500" b="1" dirty="0">
                <a:solidFill>
                  <a:srgbClr val="54B6D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02</a:t>
            </a:r>
            <a:endParaRPr lang="en-US" altLang="zh-CN" sz="4500" b="1" dirty="0">
              <a:solidFill>
                <a:srgbClr val="54B6DA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0726" name="直接连接符 15"/>
          <p:cNvSpPr/>
          <p:nvPr/>
        </p:nvSpPr>
        <p:spPr>
          <a:xfrm>
            <a:off x="2816543" y="1799590"/>
            <a:ext cx="0" cy="1068388"/>
          </a:xfrm>
          <a:prstGeom prst="line">
            <a:avLst/>
          </a:prstGeom>
          <a:ln w="6350" cap="flat" cmpd="sng">
            <a:solidFill>
              <a:srgbClr val="3A3A3A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0727" name="任意多边形 32"/>
          <p:cNvSpPr/>
          <p:nvPr/>
        </p:nvSpPr>
        <p:spPr>
          <a:xfrm rot="2700000">
            <a:off x="8786813" y="2262188"/>
            <a:ext cx="712787" cy="7127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34449" y="534449"/>
              </a:cxn>
              <a:cxn ang="0">
                <a:pos x="0" y="534449"/>
              </a:cxn>
              <a:cxn ang="0">
                <a:pos x="0" y="0"/>
              </a:cxn>
            </a:cxnLst>
            <a:rect l="0" t="0" r="0" b="0"/>
            <a:pathLst>
              <a:path w="950633" h="950633">
                <a:moveTo>
                  <a:pt x="0" y="0"/>
                </a:moveTo>
                <a:lnTo>
                  <a:pt x="950633" y="950633"/>
                </a:lnTo>
                <a:lnTo>
                  <a:pt x="0" y="950633"/>
                </a:lnTo>
                <a:lnTo>
                  <a:pt x="0" y="0"/>
                </a:lnTo>
                <a:close/>
              </a:path>
            </a:pathLst>
          </a:custGeom>
          <a:solidFill>
            <a:srgbClr val="54B6DA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0729" name="矩形 12"/>
          <p:cNvSpPr/>
          <p:nvPr/>
        </p:nvSpPr>
        <p:spPr>
          <a:xfrm>
            <a:off x="4027170" y="1997075"/>
            <a:ext cx="4392930" cy="668655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pPr algn="ctr"/>
            <a:r>
              <a:rPr lang="zh-CN" altLang="en-US" sz="3900" b="1" dirty="0">
                <a:solidFill>
                  <a:srgbClr val="54B6D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人脸识别信息录入</a:t>
            </a:r>
            <a:endParaRPr lang="zh-CN" altLang="en-US" sz="3900" b="1" dirty="0">
              <a:solidFill>
                <a:srgbClr val="54B6DA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  <p:custDataLst>
      <p:tags r:id="rId1"/>
    </p:custDataLst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828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31829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31830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00B8C3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31831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00B8C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833" name="文本框 16"/>
          <p:cNvSpPr/>
          <p:nvPr/>
        </p:nvSpPr>
        <p:spPr>
          <a:xfrm>
            <a:off x="911225" y="279400"/>
            <a:ext cx="7748588" cy="39116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人脸识别信息录入-登录</a:t>
            </a:r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048633" name="文本框 9"/>
          <p:cNvSpPr txBox="1"/>
          <p:nvPr/>
        </p:nvSpPr>
        <p:spPr>
          <a:xfrm>
            <a:off x="965200" y="1014095"/>
            <a:ext cx="404241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rPr>
              <a:t>打开“自考过程考核 ”APP，允许“自考过程考核”推送消息。</a:t>
            </a:r>
            <a:endParaRPr lang="zh-CN" altLang="en-US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965200" y="2195195"/>
            <a:ext cx="4526280" cy="33718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>
              <a:buClrTx/>
              <a:buSzTx/>
            </a:pPr>
            <a:r>
              <a:rPr lang="en-US" altLang="zh-CN" sz="160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rPr>
              <a:t>. 省份站点选择</a:t>
            </a:r>
            <a:r>
              <a:rPr lang="en-US" altLang="zh-CN" sz="16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“</a:t>
            </a: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福建</a:t>
            </a:r>
            <a:r>
              <a:rPr lang="en-US" altLang="zh-CN" sz="16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”→</a:t>
            </a: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rPr>
              <a:t>“福建医科大学”。</a:t>
            </a:r>
            <a:endParaRPr lang="zh-CN" altLang="en-US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95415" y="932180"/>
            <a:ext cx="1827453" cy="3960000"/>
          </a:xfrm>
          <a:prstGeom prst="rect">
            <a:avLst/>
          </a:prstGeom>
          <a:ln>
            <a:solidFill>
              <a:srgbClr val="0B0C0B"/>
            </a:solidFill>
          </a:ln>
        </p:spPr>
      </p:pic>
    </p:spTree>
    <p:custDataLst>
      <p:tags r:id="rId2"/>
    </p:custData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828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31829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31830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00B8C3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31831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00B8C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833" name="文本框 16"/>
          <p:cNvSpPr/>
          <p:nvPr/>
        </p:nvSpPr>
        <p:spPr>
          <a:xfrm>
            <a:off x="911225" y="279400"/>
            <a:ext cx="7748588" cy="39116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人脸识别信息录入-登录</a:t>
            </a:r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973445" y="1064895"/>
            <a:ext cx="1827248" cy="3960000"/>
          </a:xfrm>
          <a:prstGeom prst="rect">
            <a:avLst/>
          </a:prstGeom>
          <a:ln>
            <a:solidFill>
              <a:srgbClr val="0B0C0B"/>
            </a:solidFill>
          </a:ln>
        </p:spPr>
      </p:pic>
      <p:sp>
        <p:nvSpPr>
          <p:cNvPr id="4" name="文本框 9"/>
          <p:cNvSpPr txBox="1"/>
          <p:nvPr/>
        </p:nvSpPr>
        <p:spPr>
          <a:xfrm>
            <a:off x="911225" y="1259205"/>
            <a:ext cx="4069080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sz="1600">
                <a:latin typeface="微软雅黑" panose="020B0503020204020204" pitchFamily="34" charset="-122"/>
                <a:ea typeface="微软雅黑" panose="020B0503020204020204" pitchFamily="34" charset="-122"/>
              </a:rPr>
              <a:t>3.输入准考证号</a:t>
            </a:r>
            <a:r>
              <a:rPr lang="en-US" sz="1600"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rPr>
              <a:t>手机号</a:t>
            </a:r>
            <a:r>
              <a:rPr lang="en-US" altLang="zh-CN" sz="1600"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sz="1600">
                <a:latin typeface="微软雅黑" panose="020B0503020204020204" pitchFamily="34" charset="-122"/>
                <a:ea typeface="微软雅黑" panose="020B0503020204020204" pitchFamily="34" charset="-122"/>
              </a:rPr>
              <a:t>身份证号</a:t>
            </a:r>
            <a:r>
              <a:rPr lang="zh-CN" sz="1600">
                <a:latin typeface="微软雅黑" panose="020B0503020204020204" pitchFamily="34" charset="-122"/>
                <a:ea typeface="微软雅黑" panose="020B0503020204020204" pitchFamily="34" charset="-122"/>
              </a:rPr>
              <a:t>或者学员代码，点击登录。</a:t>
            </a:r>
            <a:endParaRPr lang="zh-CN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>
              <a:lnSpc>
                <a:spcPct val="150000"/>
              </a:lnSpc>
            </a:pPr>
            <a:endParaRPr lang="zh-CN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>
              <a:lnSpc>
                <a:spcPct val="150000"/>
              </a:lnSpc>
            </a:pPr>
            <a:r>
              <a:rPr lang="zh-CN" sz="1600">
                <a:latin typeface="微软雅黑" panose="020B0503020204020204" pitchFamily="34" charset="-122"/>
                <a:ea typeface="微软雅黑" panose="020B0503020204020204" pitchFamily="34" charset="-122"/>
              </a:rPr>
              <a:t>如果已经绑定手机号，可以直接用手机号</a:t>
            </a:r>
            <a:r>
              <a:rPr lang="zh-CN" sz="1600">
                <a:latin typeface="微软雅黑" panose="020B0503020204020204" pitchFamily="34" charset="-122"/>
                <a:ea typeface="微软雅黑" panose="020B0503020204020204" pitchFamily="34" charset="-122"/>
              </a:rPr>
              <a:t>登录。</a:t>
            </a:r>
            <a:endParaRPr lang="zh-CN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custDataLst>
      <p:tags r:id="rId2"/>
    </p:custDataLst>
  </p:cSld>
  <p:clrMapOvr>
    <a:masterClrMapping/>
  </p:clrMapOvr>
  <p:transition/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i*1"/>
  <p:tag name="KSO_WM_UNIT_LAYERLEVEL" val="1"/>
  <p:tag name="KSO_WM_TAG_VERSION" val="1.0"/>
  <p:tag name="KSO_WM_BEAUTIFY_FLAG" val="#wm#"/>
  <p:tag name="KSO_WM_UNIT_SUBTYPE" val="q"/>
  <p:tag name="KSO_WM_UNIT_TYPE" val="i"/>
  <p:tag name="KSO_WM_UNIT_INDEX" val="1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4"/>
  <p:tag name="KSO_WM_UNIT_ID" val="diagram20203404_1*i*4"/>
  <p:tag name="KSO_WM_TEMPLATE_CATEGORY" val="diagram"/>
  <p:tag name="KSO_WM_TEMPLATE_INDEX" val="20203404"/>
  <p:tag name="KSO_WM_UNIT_LAYERLEVEL" val="1"/>
  <p:tag name="KSO_WM_TAG_VERSION" val="1.0"/>
  <p:tag name="KSO_WM_BEAUTIFY_FLAG" val="#wm#"/>
  <p:tag name="KSO_WM_UNIT_BLOCK" val="0"/>
  <p:tag name="KSO_WM_UNIT_SM_LIMIT_TYPE" val="2"/>
  <p:tag name="KSO_WM_UNIT_DECORATE_INFO" val="{&quot;DecorateInfoX&quot;:{&quot;IsLeft&quot;:true,&quot;IsRight&quot;:false,&quot;IsAbs&quot;:true},&quot;DecorateInfoY&quot;:{&quot;IsTop&quot;:false,&quot;IsBottom&quot;:true,&quot;IsAbs&quot;:true}}"/>
</p:tagLst>
</file>

<file path=ppt/tags/tag101.xml><?xml version="1.0" encoding="utf-8"?>
<p:tagLst xmlns:p="http://schemas.openxmlformats.org/presentationml/2006/main">
  <p:tag name="KSO_WM_UNIT_VALUE" val="988*1791"/>
  <p:tag name="KSO_WM_UNIT_HIGHLIGHT" val="0"/>
  <p:tag name="KSO_WM_UNIT_COMPATIBLE" val="0"/>
  <p:tag name="KSO_WM_UNIT_DIAGRAM_ISNUMVISUAL" val="0"/>
  <p:tag name="KSO_WM_UNIT_DIAGRAM_ISREFERUNIT" val="0"/>
  <p:tag name="KSO_WM_UNIT_TYPE" val="d"/>
  <p:tag name="KSO_WM_UNIT_INDEX" val="1"/>
  <p:tag name="KSO_WM_UNIT_ID" val="diagram20203404_1*d*1"/>
  <p:tag name="KSO_WM_TEMPLATE_CATEGORY" val="diagram"/>
  <p:tag name="KSO_WM_TEMPLATE_INDEX" val="20203404"/>
  <p:tag name="KSO_WM_UNIT_SUPPORT_UNIT_TYPE" val="[&quot;all&quot;]"/>
  <p:tag name="KSO_WM_UNIT_LAYERLEVEL" val="1"/>
  <p:tag name="KSO_WM_TAG_VERSION" val="1.0"/>
  <p:tag name="KSO_WM_BEAUTIFY_FLAG" val="#wm#"/>
  <p:tag name="KSO_WM_UNIT_BLOCK" val="0"/>
  <p:tag name="KSO_WM_UNIT_SM_LIMIT_TYPE" val="1"/>
  <p:tag name="KSO_WM_UNIT_PLACING_PICTURE_USER_VIEWPORT" val="{&quot;height&quot;:2100,&quot;width&quot;:2550}"/>
  <p:tag name="KSO_WM_UNIT_PLACING_PICTURE_USER_RELATIVERECTANGLE" val="{&quot;bottom&quot;:0,&quot;left&quot;:0,&quot;right&quot;:0,&quot;top&quot;:0}"/>
  <p:tag name="KSO_WM_UNIT_PLACING_PICTURE_COLLAGE_RELATIVERECTANGLE" val="{&quot;bottom&quot;:0.087496854089463699,&quot;left&quot;:0,&quot;right&quot;:0,&quot;top&quot;:0.087496854089463699}"/>
  <p:tag name="KSO_WM_UNIT_PLACING_PICTURE_COLLAGE_VIEWPORT" val="{&quot;height&quot;:2339.6541786743514,&quot;width&quot;:2841.0086455331407}"/>
  <p:tag name="KSO_WM_UNIT_PLACING_PICTURE_INFO" val="{&quot;code&quot;:&quot;Bca&quot;,&quot;full_picture&quot;:true,&quot;last_crop_picture&quot;:&quot;[1]&quot;,&quot;last_full_picture&quot;:&quot;Bca&quot;,&quot;margin&quot;:{&quot;left&quot;:32.945327074760996,&quot;right&quot;:33.78453797799551},&quot;scheme&quot;:&quot;4-0&quot;,&quot;spacing&quot;:5}"/>
  <p:tag name="KSO_WM_UNIT_PLACING_PICTURE" val="151114.645"/>
  <p:tag name="KSO_WM_UNIT_PLACING_PICTURE_USER_VIEWPORT_SMARTMENU" val="{&quot;height&quot;:2407.1923127078144,&quot;width&quot;:2552.7109791973253}"/>
  <p:tag name="KSO_WM_UNIT_PLACING_PICTURE_USER_RELATIVERECTANGLE_SMARTMENU" val="{&quot;bottom&quot;:0,&quot;left&quot;:0,&quot;right&quot;:0,&quot;top&quot;:0}"/>
</p:tagLst>
</file>

<file path=ppt/tags/tag102.xml><?xml version="1.0" encoding="utf-8"?>
<p:tagLst xmlns:p="http://schemas.openxmlformats.org/presentationml/2006/main">
  <p:tag name="KSO_WM_UNIT_VALUE" val="988*1791"/>
  <p:tag name="KSO_WM_UNIT_HIGHLIGHT" val="0"/>
  <p:tag name="KSO_WM_UNIT_COMPATIBLE" val="0"/>
  <p:tag name="KSO_WM_UNIT_DIAGRAM_ISNUMVISUAL" val="0"/>
  <p:tag name="KSO_WM_UNIT_DIAGRAM_ISREFERUNIT" val="0"/>
  <p:tag name="KSO_WM_UNIT_TYPE" val="d"/>
  <p:tag name="KSO_WM_UNIT_INDEX" val="1"/>
  <p:tag name="KSO_WM_UNIT_ID" val="diagram20203404_1*d*1"/>
  <p:tag name="KSO_WM_TEMPLATE_CATEGORY" val="diagram"/>
  <p:tag name="KSO_WM_TEMPLATE_INDEX" val="20203404"/>
  <p:tag name="KSO_WM_UNIT_SUPPORT_UNIT_TYPE" val="[&quot;all&quot;]"/>
  <p:tag name="KSO_WM_UNIT_LAYERLEVEL" val="1"/>
  <p:tag name="KSO_WM_TAG_VERSION" val="1.0"/>
  <p:tag name="KSO_WM_BEAUTIFY_FLAG" val="#wm#"/>
  <p:tag name="KSO_WM_UNIT_BLOCK" val="0"/>
  <p:tag name="KSO_WM_UNIT_SM_LIMIT_TYPE" val="1"/>
  <p:tag name="KSO_WM_UNIT_PLACING_PICTURE_USER_VIEWPORT" val="{&quot;height&quot;:2132.4992125984249,&quot;width&quot;:2107.5007874015746}"/>
  <p:tag name="KSO_WM_UNIT_PLACING_PICTURE_USER_RELATIVERECTANGLE" val="{&quot;bottom&quot;:0,&quot;left&quot;:0,&quot;right&quot;:0,&quot;top&quot;:0}"/>
  <p:tag name="KSO_WM_UNIT_PLACING_PICTURE_COLLAGE_RELATIVERECTANGLE" val="{&quot;bottom&quot;:0.087496854089463699,&quot;left&quot;:0,&quot;right&quot;:0,&quot;top&quot;:0.087496854089463699}"/>
  <p:tag name="KSO_WM_UNIT_PLACING_PICTURE_COLLAGE_VIEWPORT" val="{&quot;height&quot;:2375.862235131271,&quot;width&quot;:2348.0109637159903}"/>
  <p:tag name="KSO_WM_UNIT_PLACING_PICTURE_INFO" val="{&quot;code&quot;:&quot;Bca&quot;,&quot;full_picture&quot;:true,&quot;last_crop_picture&quot;:&quot;[1]&quot;,&quot;last_full_picture&quot;:&quot;Bca&quot;,&quot;margin&quot;:{&quot;left&quot;:32.945327074760996,&quot;right&quot;:33.78453797799551},&quot;scheme&quot;:&quot;4-0&quot;,&quot;spacing&quot;:5}"/>
  <p:tag name="KSO_WM_UNIT_PLACING_PICTURE" val="151114.645"/>
  <p:tag name="KSO_WM_UNIT_PLACING_PICTURE_USER_VIEWPORT_SMARTMENU" val="{&quot;height&quot;:1229.9164519406227,&quot;width&quot;:1203.4636884903923}"/>
  <p:tag name="KSO_WM_UNIT_PLACING_PICTURE_USER_RELATIVERECTANGLE_SMARTMENU" val="{&quot;bottom&quot;:0,&quot;left&quot;:0,&quot;right&quot;:0,&quot;top&quot;:0}"/>
</p:tagLst>
</file>

<file path=ppt/tags/tag103.xml><?xml version="1.0" encoding="utf-8"?>
<p:tagLst xmlns:p="http://schemas.openxmlformats.org/presentationml/2006/main">
  <p:tag name="KSO_WM_UNIT_VALUE" val="988*1791"/>
  <p:tag name="KSO_WM_UNIT_HIGHLIGHT" val="0"/>
  <p:tag name="KSO_WM_UNIT_COMPATIBLE" val="0"/>
  <p:tag name="KSO_WM_UNIT_DIAGRAM_ISNUMVISUAL" val="0"/>
  <p:tag name="KSO_WM_UNIT_DIAGRAM_ISREFERUNIT" val="0"/>
  <p:tag name="KSO_WM_UNIT_TYPE" val="d"/>
  <p:tag name="KSO_WM_UNIT_INDEX" val="1"/>
  <p:tag name="KSO_WM_UNIT_ID" val="diagram20203404_1*d*1"/>
  <p:tag name="KSO_WM_TEMPLATE_CATEGORY" val="diagram"/>
  <p:tag name="KSO_WM_TEMPLATE_INDEX" val="20203404"/>
  <p:tag name="KSO_WM_UNIT_SUPPORT_UNIT_TYPE" val="[&quot;all&quot;]"/>
  <p:tag name="KSO_WM_UNIT_LAYERLEVEL" val="1"/>
  <p:tag name="KSO_WM_TAG_VERSION" val="1.0"/>
  <p:tag name="KSO_WM_BEAUTIFY_FLAG" val="#wm#"/>
  <p:tag name="KSO_WM_UNIT_BLOCK" val="0"/>
  <p:tag name="KSO_WM_UNIT_SM_LIMIT_TYPE" val="1"/>
  <p:tag name="KSO_WM_UNIT_PLACING_PICTURE_USER_VIEWPORT" val="{&quot;height&quot;:3470,&quot;width&quot;:3720}"/>
  <p:tag name="KSO_WM_UNIT_PLACING_PICTURE_USER_RELATIVERECTANGLE" val="{&quot;bottom&quot;:0,&quot;left&quot;:0,&quot;right&quot;:0,&quot;top&quot;:0}"/>
  <p:tag name="KSO_WM_UNIT_PLACING_PICTURE_COLLAGE_RELATIVERECTANGLE" val="{&quot;bottom&quot;:0.087496854089463699,&quot;left&quot;:0,&quot;right&quot;:0,&quot;top&quot;:0.087496854089463699}"/>
  <p:tag name="KSO_WM_UNIT_PLACING_PICTURE_COLLAGE_VIEWPORT" val="{&quot;height&quot;:3866,&quot;width&quot;:4144.5302593659935}"/>
  <p:tag name="KSO_WM_UNIT_PLACING_PICTURE_INFO" val="{&quot;code&quot;:&quot;Bca&quot;,&quot;full_picture&quot;:true,&quot;last_crop_picture&quot;:&quot;[1]&quot;,&quot;last_full_picture&quot;:&quot;Bca&quot;,&quot;margin&quot;:{&quot;left&quot;:32.945327074760996,&quot;right&quot;:33.78453797799551},&quot;scheme&quot;:&quot;4-0&quot;,&quot;spacing&quot;:5}"/>
  <p:tag name="KSO_WM_UNIT_PLACING_PICTURE" val="151114.645"/>
  <p:tag name="KSO_WM_UNIT_PLACING_PICTURE_USER_VIEWPORT_SMARTMENU" val="{&quot;height&quot;:3787.1087646484375,&quot;width&quot;:3721.7573012410185}"/>
  <p:tag name="KSO_WM_UNIT_PLACING_PICTURE_USER_RELATIVERECTANGLE_SMARTMENU" val="{&quot;bottom&quot;:0,&quot;left&quot;:0,&quot;right&quot;:0,&quot;top&quot;:0}"/>
</p:tagLst>
</file>

<file path=ppt/tags/tag1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i"/>
  <p:tag name="KSO_WM_UNIT_INDEX" val="3"/>
  <p:tag name="KSO_WM_UNIT_ID" val="custom20205295_4*i*3"/>
  <p:tag name="KSO_WM_TEMPLATE_CATEGORY" val="custom"/>
  <p:tag name="KSO_WM_TEMPLATE_INDEX" val="20205295"/>
  <p:tag name="KSO_WM_UNIT_LAYERLEVEL" val="1"/>
  <p:tag name="KSO_WM_TAG_VERSION" val="1.0"/>
  <p:tag name="KSO_WM_BEAUTIFY_FLAG" val="#wm#"/>
  <p:tag name="KSO_WM_UNIT_FILL_FORE_SCHEMECOLOR_INDEX" val="5"/>
  <p:tag name="KSO_WM_UNIT_FILL_TYPE" val="1"/>
  <p:tag name="KSO_WM_UNIT_SHADOW_SCHEMECOLOR_INDEX" val="7"/>
  <p:tag name="KSO_WM_UNIT_TEXT_FILL_FORE_SCHEMECOLOR_INDEX" val="2"/>
  <p:tag name="KSO_WM_UNIT_TEXT_FILL_TYPE" val="1"/>
  <p:tag name="KSO_WM_UNIT_USESOURCEFORMAT_APPLY" val="1"/>
</p:tagLst>
</file>

<file path=ppt/tags/tag105.xml><?xml version="1.0" encoding="utf-8"?>
<p:tagLst xmlns:p="http://schemas.openxmlformats.org/presentationml/2006/main">
  <p:tag name="KSO_WM_UNIT_ISCONTENTSTITLE" val="0"/>
  <p:tag name="KSO_WM_UNIT_PRESET_TEXT" val="点击此处添加大标题"/>
  <p:tag name="KSO_WM_UNIT_NOCLEAR" val="0"/>
  <p:tag name="KSO_WM_UNIT_VALUE" val="16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03404_1*a*1"/>
  <p:tag name="KSO_WM_TEMPLATE_CATEGORY" val="diagram"/>
  <p:tag name="KSO_WM_TEMPLATE_INDEX" val="20203404"/>
  <p:tag name="KSO_WM_UNIT_LAYERLEVEL" val="1"/>
  <p:tag name="KSO_WM_TAG_VERSION" val="1.0"/>
  <p:tag name="KSO_WM_BEAUTIFY_FLAG" val="#wm#"/>
  <p:tag name="KSO_WM_UNIT_DEFAULT_FONT" val="36;44;4"/>
  <p:tag name="KSO_WM_UNIT_BLOCK" val="0"/>
</p:tagLst>
</file>

<file path=ppt/tags/tag106.xml><?xml version="1.0" encoding="utf-8"?>
<p:tagLst xmlns:p="http://schemas.openxmlformats.org/presentationml/2006/main">
  <p:tag name="KSO_WM_SLIDE_ID" val="diagram20203404_1"/>
  <p:tag name="KSO_WM_TEMPLATE_SUBCATEGORY" val="11"/>
  <p:tag name="KSO_WM_TEMPLATE_MASTER_TYPE" val="0"/>
  <p:tag name="KSO_WM_TEMPLATE_COLOR_TYPE" val="1"/>
  <p:tag name="KSO_WM_SLIDE_TYPE" val="text"/>
  <p:tag name="KSO_WM_SLIDE_SUBTYPE" val="picTxt"/>
  <p:tag name="KSO_WM_SLIDE_ITEM_CNT" val="0"/>
  <p:tag name="KSO_WM_SLIDE_INDEX" val="1"/>
  <p:tag name="KSO_WM_SLIDE_SIZE" val="900*540"/>
  <p:tag name="KSO_WM_SLIDE_POSITION" val="0*0"/>
  <p:tag name="KSO_WM_TAG_VERSION" val="1.0"/>
  <p:tag name="KSO_WM_BEAUTIFY_FLAG" val="#wm#"/>
  <p:tag name="KSO_WM_TEMPLATE_CATEGORY" val="diagram"/>
  <p:tag name="KSO_WM_TEMPLATE_INDEX" val="20203404"/>
  <p:tag name="KSO_WM_SLIDE_LAYOUT" val="a_d_f_i"/>
  <p:tag name="KSO_WM_SLIDE_LAYOUT_CNT" val="1_1_1_1"/>
  <p:tag name="KSO_WM_SLIDE_LAYOUT_INFO" val="{&quot;backgroundInfo&quot;:[{&quot;bottom&quot;:0,&quot;bottomAbs&quot;:false,&quot;left&quot;:0,&quot;leftAbs&quot;:false,&quot;right&quot;:0,&quot;rightAbs&quot;:false,&quot;top&quot;:0,&quot;topAbs&quot;:false,&quot;type&quot;:&quot;general&quot;},{&quot;bottom&quot;:0,&quot;bottomAbs&quot;:false,&quot;left&quot;:0,&quot;leftAbs&quot;:false,&quot;right&quot;:0,&quot;rightAbs&quot;:false,&quot;top&quot;:0,&quot;topAbs&quot;:false,&quot;type&quot;:&quot;frame&quot;}],&quot;direction&quot;:1,&quot;id&quot;:&quot;2020-06-29T16:04:47&quot;,&quot;maxSize&quot;:{&quot;size1&quot;:33.399999999999999},&quot;minSize&quot;:{&quot;size1&quot;:33.399999999999999},&quot;normalSize&quot;:{&quot;size1&quot;:33.399999999999999},&quot;subLayout&quot;:[{&quot;backgroundInfo&quot;:[{&quot;bottom&quot;:0,&quot;bottomAbs&quot;:false,&quot;left&quot;:0,&quot;leftAbs&quot;:false,&quot;right&quot;:0,&quot;rightAbs&quot;:false,&quot;top&quot;:0,&quot;topAbs&quot;:false,&quot;type&quot;:&quot;leftRight&quot;}],&quot;horizontalAlign&quot;:1,&quot;id&quot;:&quot;2020-06-29T16:04:47&quot;,&quot;margin&quot;:{&quot;bottom&quot;:4.429999828338623,&quot;left&quot;:2.119999885559082,&quot;right&quot;:1.690000057220459,&quot;top&quot;:3.2699997425079346},&quot;type&quot;:0,&quot;verticalAlign&quot;:1},{&quot;id&quot;:&quot;2020-06-29T16:04:47&quot;,&quot;maxSize&quot;:{&quot;size1&quot;:82.799999999999997},&quot;minSize&quot;:{&quot;size1&quot;:55},&quot;normalSize&quot;:{&quot;size1&quot;:61.474846894138217},&quot;subLayout&quot;:[{&quot;id&quot;:&quot;2020-06-29T16:04:47&quot;,&quot;margin&quot;:{&quot;bottom&quot;:1.0499999523162842,&quot;left&quot;:2.0999999046325684,&quot;right&quot;:2.5,&quot;top&quot;:2.5},&quot;type&quot;:0},{&quot;id&quot;:&quot;2020-06-29T16:04:47&quot;,&quot;margin&quot;:{&quot;bottom&quot;:2.119999885559082,&quot;left&quot;:1.690000057220459,&quot;right&quot;:2.119999885559082,&quot;top&quot;:0.026000002399086952},&quot;type&quot;:0}],&quot;type&quot;:0}],&quot;type&quot;:0}"/>
  <p:tag name="KSO_WM_SLIDE_CAN_ADD_NAVIGATION" val="1"/>
  <p:tag name="KSO_WM_SLIDE_BACKGROUND" val="[&quot;general&quot;,&quot;frame&quot;,&quot;leftRight&quot;]"/>
  <p:tag name="KSO_WM_SLIDE_RATIO" val="1.777778"/>
  <p:tag name="KSO_WM_SPECIAL_SOURCE" val="bdnull"/>
</p:tagLst>
</file>

<file path=ppt/tags/tag1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i"/>
  <p:tag name="KSO_WM_UNIT_INDEX" val="2"/>
  <p:tag name="KSO_WM_UNIT_ID" val="custom20205295_4*i*2"/>
  <p:tag name="KSO_WM_TEMPLATE_CATEGORY" val="custom"/>
  <p:tag name="KSO_WM_TEMPLATE_INDEX" val="20205295"/>
  <p:tag name="KSO_WM_UNIT_LAYERLEVEL" val="1"/>
  <p:tag name="KSO_WM_TAG_VERSION" val="1.0"/>
  <p:tag name="KSO_WM_BEAUTIFY_FLAG" val="#wm#"/>
  <p:tag name="KSO_WM_UNIT_USESOURCEFORMAT_APPLY" val="1"/>
</p:tagLst>
</file>

<file path=ppt/tags/tag1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i"/>
  <p:tag name="KSO_WM_UNIT_INDEX" val="3"/>
  <p:tag name="KSO_WM_UNIT_ID" val="custom20205295_4*i*3"/>
  <p:tag name="KSO_WM_TEMPLATE_CATEGORY" val="custom"/>
  <p:tag name="KSO_WM_TEMPLATE_INDEX" val="20205295"/>
  <p:tag name="KSO_WM_UNIT_LAYERLEVEL" val="1"/>
  <p:tag name="KSO_WM_TAG_VERSION" val="1.0"/>
  <p:tag name="KSO_WM_BEAUTIFY_FLAG" val="#wm#"/>
  <p:tag name="KSO_WM_UNIT_FILL_FORE_SCHEMECOLOR_INDEX" val="5"/>
  <p:tag name="KSO_WM_UNIT_FILL_TYPE" val="1"/>
  <p:tag name="KSO_WM_UNIT_SHADOW_SCHEMECOLOR_INDEX" val="7"/>
  <p:tag name="KSO_WM_UNIT_TEXT_FILL_FORE_SCHEMECOLOR_INDEX" val="2"/>
  <p:tag name="KSO_WM_UNIT_TEXT_FILL_TYPE" val="1"/>
  <p:tag name="KSO_WM_UNIT_USESOURCEFORMAT_APPLY" val="1"/>
</p:tagLst>
</file>

<file path=ppt/tags/tag109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8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1_1"/>
  <p:tag name="KSO_WM_UNIT_ID" val="custom20205295_4*l_h_a*1_1_1"/>
  <p:tag name="KSO_WM_TEMPLATE_CATEGORY" val="custom"/>
  <p:tag name="KSO_WM_TEMPLATE_INDEX" val="20205295"/>
  <p:tag name="KSO_WM_UNIT_LAYERLEVEL" val="1_1_1"/>
  <p:tag name="KSO_WM_TAG_VERSION" val="1.0"/>
  <p:tag name="KSO_WM_BEAUTIFY_FLAG" val="#wm#"/>
  <p:tag name="KSO_WM_UNIT_PRESET_TEXT" val="单击此处添加标题"/>
  <p:tag name="KSO_WM_UNIT_TEXT_FILL_FORE_SCHEMECOLOR_INDEX" val="5"/>
  <p:tag name="KSO_WM_UNIT_TEXT_FILL_TYPE" val="1"/>
  <p:tag name="KSO_WM_UNIT_USESOURCEFORMAT_APPLY" val="1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10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2_1"/>
  <p:tag name="KSO_WM_UNIT_ID" val="custom20205295_4*l_h_a*1_2_1"/>
  <p:tag name="KSO_WM_TEMPLATE_CATEGORY" val="custom"/>
  <p:tag name="KSO_WM_TEMPLATE_INDEX" val="20205295"/>
  <p:tag name="KSO_WM_UNIT_LAYERLEVEL" val="1_1_1"/>
  <p:tag name="KSO_WM_TAG_VERSION" val="1.0"/>
  <p:tag name="KSO_WM_BEAUTIFY_FLAG" val="#wm#"/>
  <p:tag name="KSO_WM_UNIT_PRESET_TEXT" val="单击此处添加标题"/>
  <p:tag name="KSO_WM_UNIT_TEXT_FILL_FORE_SCHEMECOLOR_INDEX" val="5"/>
  <p:tag name="KSO_WM_UNIT_TEXT_FILL_TYPE" val="1"/>
  <p:tag name="KSO_WM_UNIT_USESOURCEFORMAT_APPLY" val="1"/>
</p:tagLst>
</file>

<file path=ppt/tags/tag111.xml><?xml version="1.0" encoding="utf-8"?>
<p:tagLst xmlns:p="http://schemas.openxmlformats.org/presentationml/2006/main">
  <p:tag name="KSO_WM_UNIT_ISCONTENTSTITLE" val="1"/>
  <p:tag name="KSO_WM_UNIT_ISNUMDGMTITLE" val="0"/>
  <p:tag name="KSO_WM_UNIT_PRESET_TEXT" val="目&#10;录"/>
  <p:tag name="KSO_WM_UNIT_NOCLEAR" val="0"/>
  <p:tag name="KSO_WM_UNIT_VALUE" val="2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a"/>
  <p:tag name="KSO_WM_UNIT_INDEX" val="1"/>
  <p:tag name="KSO_WM_UNIT_ID" val="custom20205295_4*a*1"/>
  <p:tag name="KSO_WM_TEMPLATE_CATEGORY" val="custom"/>
  <p:tag name="KSO_WM_TEMPLATE_INDEX" val="20205295"/>
  <p:tag name="KSO_WM_UNIT_LAYERLEVEL" val="1"/>
  <p:tag name="KSO_WM_TAG_VERSION" val="1.0"/>
  <p:tag name="KSO_WM_BEAUTIFY_FLAG" val="#wm#"/>
  <p:tag name="KSO_WM_UNIT_TEXT_FILL_FORE_SCHEMECOLOR_INDEX" val="14"/>
  <p:tag name="KSO_WM_UNIT_TEXT_FILL_TYPE" val="1"/>
  <p:tag name="KSO_WM_UNIT_TEXT_SHADOW_SCHEMECOLOR_INDEX" val="13"/>
  <p:tag name="KSO_WM_UNIT_USESOURCEFORMAT_APPLY" val="1"/>
</p:tagLst>
</file>

<file path=ppt/tags/tag112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5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b"/>
  <p:tag name="KSO_WM_UNIT_INDEX" val="1"/>
  <p:tag name="KSO_WM_UNIT_ID" val="custom20205295_4*b*1"/>
  <p:tag name="KSO_WM_TEMPLATE_CATEGORY" val="custom"/>
  <p:tag name="KSO_WM_TEMPLATE_INDEX" val="20205295"/>
  <p:tag name="KSO_WM_UNIT_LAYERLEVEL" val="1"/>
  <p:tag name="KSO_WM_TAG_VERSION" val="1.0"/>
  <p:tag name="KSO_WM_BEAUTIFY_FLAG" val="#wm#"/>
  <p:tag name="KSO_WM_UNIT_PRESET_TEXT" val="CONTENTS"/>
  <p:tag name="KSO_WM_UNIT_TEXT_FILL_FORE_SCHEMECOLOR_INDEX" val="14"/>
  <p:tag name="KSO_WM_UNIT_TEXT_FILL_TYPE" val="1"/>
  <p:tag name="KSO_WM_UNIT_TEXT_SHADOW_SCHEMECOLOR_INDEX" val="13"/>
  <p:tag name="KSO_WM_UNIT_USESOURCEFORMAT_APPLY" val="1"/>
</p:tagLst>
</file>

<file path=ppt/tags/tag113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3_1"/>
  <p:tag name="KSO_WM_UNIT_ID" val="custom20205295_4*l_h_a*1_3_1"/>
  <p:tag name="KSO_WM_TEMPLATE_CATEGORY" val="custom"/>
  <p:tag name="KSO_WM_TEMPLATE_INDEX" val="20205295"/>
  <p:tag name="KSO_WM_UNIT_LAYERLEVEL" val="1_1_1"/>
  <p:tag name="KSO_WM_TAG_VERSION" val="1.0"/>
  <p:tag name="KSO_WM_BEAUTIFY_FLAG" val="#wm#"/>
  <p:tag name="KSO_WM_UNIT_PRESET_TEXT" val="单击此处添加标题"/>
  <p:tag name="KSO_WM_UNIT_TEXT_FILL_FORE_SCHEMECOLOR_INDEX" val="5"/>
  <p:tag name="KSO_WM_UNIT_TEXT_FILL_TYPE" val="1"/>
  <p:tag name="KSO_WM_UNIT_USESOURCEFORMAT_APPLY" val="1"/>
</p:tagLst>
</file>

<file path=ppt/tags/tag114.xml><?xml version="1.0" encoding="utf-8"?>
<p:tagLst xmlns:p="http://schemas.openxmlformats.org/presentationml/2006/main">
  <p:tag name="KSO_WM_SLIDE_ID" val="custom20205295_4"/>
  <p:tag name="KSO_WM_TEMPLATE_SUBCATEGORY" val="0"/>
  <p:tag name="KSO_WM_TEMPLATE_MASTER_TYPE" val="1"/>
  <p:tag name="KSO_WM_TEMPLATE_COLOR_TYPE" val="1"/>
  <p:tag name="KSO_WM_SLIDE_TYPE" val="contents"/>
  <p:tag name="KSO_WM_SLIDE_SUBTYPE" val="diag"/>
  <p:tag name="KSO_WM_SLIDE_ITEM_CNT" val="4"/>
  <p:tag name="KSO_WM_SLIDE_INDEX" val="4"/>
  <p:tag name="KSO_WM_DIAGRAM_GROUP_CODE" val="l1-1"/>
  <p:tag name="KSO_WM_SLIDE_DIAGTYPE" val="l"/>
  <p:tag name="KSO_WM_TAG_VERSION" val="1.0"/>
  <p:tag name="KSO_WM_BEAUTIFY_FLAG" val="#wm#"/>
  <p:tag name="KSO_WM_TEMPLATE_CATEGORY" val="custom"/>
  <p:tag name="KSO_WM_TEMPLATE_INDEX" val="20205295"/>
  <p:tag name="KSO_WM_SLIDE_LAYOUT" val="a_b_l"/>
  <p:tag name="KSO_WM_SLIDE_LAYOUT_CNT" val="1_1_1"/>
  <p:tag name="KSO_WM_SPECIAL_SOURCE" val="bdnull"/>
</p:tagLst>
</file>

<file path=ppt/tags/tag115.xml><?xml version="1.0" encoding="utf-8"?>
<p:tagLst xmlns:p="http://schemas.openxmlformats.org/presentationml/2006/main">
  <p:tag name="KSO_WM_SPECIAL_SOURCE" val="bdnull"/>
</p:tagLst>
</file>

<file path=ppt/tags/tag116.xml><?xml version="1.0" encoding="utf-8"?>
<p:tagLst xmlns:p="http://schemas.openxmlformats.org/presentationml/2006/main">
  <p:tag name="KSO_WM_SPECIAL_SOURCE" val="bdnull"/>
</p:tagLst>
</file>

<file path=ppt/tags/tag117.xml><?xml version="1.0" encoding="utf-8"?>
<p:tagLst xmlns:p="http://schemas.openxmlformats.org/presentationml/2006/main">
  <p:tag name="KSO_WM_SLIDE_ID" val="diagram20201346_1"/>
  <p:tag name="KSO_WM_TEMPLATE_SUBCATEGORY" val="0"/>
  <p:tag name="KSO_WM_SLIDE_TYPE" val="text"/>
  <p:tag name="KSO_WM_SLIDE_SUBTYPE" val="diag"/>
  <p:tag name="KSO_WM_SLIDE_ITEM_CNT" val="3"/>
  <p:tag name="KSO_WM_SLIDE_INDEX" val="1"/>
  <p:tag name="KSO_WM_SLIDE_SIZE" val="377.815*286.476"/>
  <p:tag name="KSO_WM_SLIDE_POSITION" val="60.288*177.989"/>
  <p:tag name="KSO_WM_TAG_VERSION" val="1.0"/>
  <p:tag name="KSO_WM_BEAUTIFY_FLAG" val="#wm#"/>
  <p:tag name="KSO_WM_TEMPLATE_CATEGORY" val="diagram"/>
  <p:tag name="KSO_WM_TEMPLATE_INDEX" val="20201346"/>
  <p:tag name="KSO_WM_DIAGRAM_GROUP_CODE" val="m1-1"/>
  <p:tag name="KSO_WM_SLIDE_DIAGTYPE" val="m"/>
  <p:tag name="KSO_WM_SLIDE_LAYOUT" val="a_d_f_m"/>
  <p:tag name="KSO_WM_SLIDE_LAYOUT_CNT" val="1_2_1_1"/>
  <p:tag name="KSO_WM_SPECIAL_SOURCE" val="bdnull"/>
</p:tagLst>
</file>

<file path=ppt/tags/tag118.xml><?xml version="1.0" encoding="utf-8"?>
<p:tagLst xmlns:p="http://schemas.openxmlformats.org/presentationml/2006/main">
  <p:tag name="KSO_WM_SLIDE_ID" val="diagram20201346_1"/>
  <p:tag name="KSO_WM_TEMPLATE_SUBCATEGORY" val="0"/>
  <p:tag name="KSO_WM_SLIDE_TYPE" val="text"/>
  <p:tag name="KSO_WM_SLIDE_SUBTYPE" val="diag"/>
  <p:tag name="KSO_WM_SLIDE_ITEM_CNT" val="3"/>
  <p:tag name="KSO_WM_SLIDE_INDEX" val="1"/>
  <p:tag name="KSO_WM_SLIDE_SIZE" val="377.815*286.476"/>
  <p:tag name="KSO_WM_SLIDE_POSITION" val="60.288*177.989"/>
  <p:tag name="KSO_WM_TAG_VERSION" val="1.0"/>
  <p:tag name="KSO_WM_BEAUTIFY_FLAG" val="#wm#"/>
  <p:tag name="KSO_WM_TEMPLATE_CATEGORY" val="diagram"/>
  <p:tag name="KSO_WM_TEMPLATE_INDEX" val="20201346"/>
  <p:tag name="KSO_WM_DIAGRAM_GROUP_CODE" val="m1-1"/>
  <p:tag name="KSO_WM_SLIDE_DIAGTYPE" val="m"/>
  <p:tag name="KSO_WM_SLIDE_LAYOUT" val="a_d_f_m"/>
  <p:tag name="KSO_WM_SLIDE_LAYOUT_CNT" val="1_2_1_1"/>
  <p:tag name="KSO_WM_SPECIAL_SOURCE" val="bdnull"/>
</p:tagLst>
</file>

<file path=ppt/tags/tag119.xml><?xml version="1.0" encoding="utf-8"?>
<p:tagLst xmlns:p="http://schemas.openxmlformats.org/presentationml/2006/main">
  <p:tag name="KSO_WM_SPECIAL_SOURCE" val="bdnull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0.xml><?xml version="1.0" encoding="utf-8"?>
<p:tagLst xmlns:p="http://schemas.openxmlformats.org/presentationml/2006/main">
  <p:tag name="KSO_WM_SLIDE_ID" val="diagram20201346_1"/>
  <p:tag name="KSO_WM_TEMPLATE_SUBCATEGORY" val="0"/>
  <p:tag name="KSO_WM_SLIDE_TYPE" val="text"/>
  <p:tag name="KSO_WM_SLIDE_SUBTYPE" val="diag"/>
  <p:tag name="KSO_WM_SLIDE_ITEM_CNT" val="3"/>
  <p:tag name="KSO_WM_SLIDE_INDEX" val="1"/>
  <p:tag name="KSO_WM_SLIDE_SIZE" val="377.815*286.476"/>
  <p:tag name="KSO_WM_SLIDE_POSITION" val="60.288*177.989"/>
  <p:tag name="KSO_WM_TAG_VERSION" val="1.0"/>
  <p:tag name="KSO_WM_BEAUTIFY_FLAG" val="#wm#"/>
  <p:tag name="KSO_WM_TEMPLATE_CATEGORY" val="diagram"/>
  <p:tag name="KSO_WM_TEMPLATE_INDEX" val="20201346"/>
  <p:tag name="KSO_WM_DIAGRAM_GROUP_CODE" val="m1-1"/>
  <p:tag name="KSO_WM_SLIDE_DIAGTYPE" val="m"/>
  <p:tag name="KSO_WM_SLIDE_LAYOUT" val="a_d_f_m"/>
  <p:tag name="KSO_WM_SLIDE_LAYOUT_CNT" val="1_2_1_1"/>
  <p:tag name="KSO_WM_SPECIAL_SOURCE" val="bdnull"/>
</p:tagLst>
</file>

<file path=ppt/tags/tag121.xml><?xml version="1.0" encoding="utf-8"?>
<p:tagLst xmlns:p="http://schemas.openxmlformats.org/presentationml/2006/main">
  <p:tag name="KSO_WM_SLIDE_ID" val="diagram20201346_1"/>
  <p:tag name="KSO_WM_TEMPLATE_SUBCATEGORY" val="0"/>
  <p:tag name="KSO_WM_SLIDE_TYPE" val="text"/>
  <p:tag name="KSO_WM_SLIDE_SUBTYPE" val="diag"/>
  <p:tag name="KSO_WM_SLIDE_ITEM_CNT" val="3"/>
  <p:tag name="KSO_WM_SLIDE_INDEX" val="1"/>
  <p:tag name="KSO_WM_SLIDE_SIZE" val="377.815*286.476"/>
  <p:tag name="KSO_WM_SLIDE_POSITION" val="60.288*177.989"/>
  <p:tag name="KSO_WM_TAG_VERSION" val="1.0"/>
  <p:tag name="KSO_WM_BEAUTIFY_FLAG" val="#wm#"/>
  <p:tag name="KSO_WM_TEMPLATE_CATEGORY" val="diagram"/>
  <p:tag name="KSO_WM_TEMPLATE_INDEX" val="20201346"/>
  <p:tag name="KSO_WM_DIAGRAM_GROUP_CODE" val="m1-1"/>
  <p:tag name="KSO_WM_SLIDE_DIAGTYPE" val="m"/>
  <p:tag name="KSO_WM_SLIDE_LAYOUT" val="a_d_f_m"/>
  <p:tag name="KSO_WM_SLIDE_LAYOUT_CNT" val="1_2_1_1"/>
  <p:tag name="KSO_WM_SPECIAL_SOURCE" val="bdnull"/>
</p:tagLst>
</file>

<file path=ppt/tags/tag122.xml><?xml version="1.0" encoding="utf-8"?>
<p:tagLst xmlns:p="http://schemas.openxmlformats.org/presentationml/2006/main">
  <p:tag name="KSO_WM_SLIDE_ID" val="diagram20201346_1"/>
  <p:tag name="KSO_WM_TEMPLATE_SUBCATEGORY" val="0"/>
  <p:tag name="KSO_WM_SLIDE_TYPE" val="text"/>
  <p:tag name="KSO_WM_SLIDE_SUBTYPE" val="diag"/>
  <p:tag name="KSO_WM_SLIDE_ITEM_CNT" val="3"/>
  <p:tag name="KSO_WM_SLIDE_INDEX" val="1"/>
  <p:tag name="KSO_WM_SLIDE_SIZE" val="377.815*286.476"/>
  <p:tag name="KSO_WM_SLIDE_POSITION" val="60.288*177.989"/>
  <p:tag name="KSO_WM_TAG_VERSION" val="1.0"/>
  <p:tag name="KSO_WM_BEAUTIFY_FLAG" val="#wm#"/>
  <p:tag name="KSO_WM_TEMPLATE_CATEGORY" val="diagram"/>
  <p:tag name="KSO_WM_TEMPLATE_INDEX" val="20201346"/>
  <p:tag name="KSO_WM_DIAGRAM_GROUP_CODE" val="m1-1"/>
  <p:tag name="KSO_WM_SLIDE_DIAGTYPE" val="m"/>
  <p:tag name="KSO_WM_SLIDE_LAYOUT" val="a_d_f_m"/>
  <p:tag name="KSO_WM_SLIDE_LAYOUT_CNT" val="1_2_1_1"/>
  <p:tag name="KSO_WM_SPECIAL_SOURCE" val="bdnull"/>
</p:tagLst>
</file>

<file path=ppt/tags/tag123.xml><?xml version="1.0" encoding="utf-8"?>
<p:tagLst xmlns:p="http://schemas.openxmlformats.org/presentationml/2006/main">
  <p:tag name="KSO_WM_SLIDE_ID" val="diagram20201346_1"/>
  <p:tag name="KSO_WM_TEMPLATE_SUBCATEGORY" val="0"/>
  <p:tag name="KSO_WM_SLIDE_TYPE" val="text"/>
  <p:tag name="KSO_WM_SLIDE_SUBTYPE" val="diag"/>
  <p:tag name="KSO_WM_SLIDE_ITEM_CNT" val="3"/>
  <p:tag name="KSO_WM_SLIDE_INDEX" val="1"/>
  <p:tag name="KSO_WM_SLIDE_SIZE" val="377.815*286.476"/>
  <p:tag name="KSO_WM_SLIDE_POSITION" val="60.288*177.989"/>
  <p:tag name="KSO_WM_TAG_VERSION" val="1.0"/>
  <p:tag name="KSO_WM_BEAUTIFY_FLAG" val="#wm#"/>
  <p:tag name="KSO_WM_TEMPLATE_CATEGORY" val="diagram"/>
  <p:tag name="KSO_WM_TEMPLATE_INDEX" val="20201346"/>
  <p:tag name="KSO_WM_DIAGRAM_GROUP_CODE" val="m1-1"/>
  <p:tag name="KSO_WM_SLIDE_DIAGTYPE" val="m"/>
  <p:tag name="KSO_WM_SLIDE_LAYOUT" val="a_d_f_m"/>
  <p:tag name="KSO_WM_SLIDE_LAYOUT_CNT" val="1_2_1_1"/>
  <p:tag name="KSO_WM_SPECIAL_SOURCE" val="bdnull"/>
</p:tagLst>
</file>

<file path=ppt/tags/tag124.xml><?xml version="1.0" encoding="utf-8"?>
<p:tagLst xmlns:p="http://schemas.openxmlformats.org/presentationml/2006/main">
  <p:tag name="KSO_WM_SLIDE_ID" val="diagram20201346_1"/>
  <p:tag name="KSO_WM_TEMPLATE_SUBCATEGORY" val="0"/>
  <p:tag name="KSO_WM_SLIDE_TYPE" val="text"/>
  <p:tag name="KSO_WM_SLIDE_SUBTYPE" val="diag"/>
  <p:tag name="KSO_WM_SLIDE_ITEM_CNT" val="3"/>
  <p:tag name="KSO_WM_SLIDE_INDEX" val="1"/>
  <p:tag name="KSO_WM_SLIDE_SIZE" val="377.815*286.476"/>
  <p:tag name="KSO_WM_SLIDE_POSITION" val="60.288*177.989"/>
  <p:tag name="KSO_WM_TAG_VERSION" val="1.0"/>
  <p:tag name="KSO_WM_BEAUTIFY_FLAG" val="#wm#"/>
  <p:tag name="KSO_WM_TEMPLATE_CATEGORY" val="diagram"/>
  <p:tag name="KSO_WM_TEMPLATE_INDEX" val="20201346"/>
  <p:tag name="KSO_WM_DIAGRAM_GROUP_CODE" val="m1-1"/>
  <p:tag name="KSO_WM_SLIDE_DIAGTYPE" val="m"/>
  <p:tag name="KSO_WM_SLIDE_LAYOUT" val="a_d_f_m"/>
  <p:tag name="KSO_WM_SLIDE_LAYOUT_CNT" val="1_2_1_1"/>
  <p:tag name="KSO_WM_SPECIAL_SOURCE" val="bdnull"/>
</p:tagLst>
</file>

<file path=ppt/tags/tag125.xml><?xml version="1.0" encoding="utf-8"?>
<p:tagLst xmlns:p="http://schemas.openxmlformats.org/presentationml/2006/main">
  <p:tag name="KSO_WM_SPECIAL_SOURCE" val="bdnull"/>
</p:tagLst>
</file>

<file path=ppt/tags/tag126.xml><?xml version="1.0" encoding="utf-8"?>
<p:tagLst xmlns:p="http://schemas.openxmlformats.org/presentationml/2006/main">
  <p:tag name="KSO_WM_SLIDE_ID" val="diagram20201346_1"/>
  <p:tag name="KSO_WM_TEMPLATE_SUBCATEGORY" val="0"/>
  <p:tag name="KSO_WM_SLIDE_TYPE" val="text"/>
  <p:tag name="KSO_WM_SLIDE_SUBTYPE" val="diag"/>
  <p:tag name="KSO_WM_SLIDE_ITEM_CNT" val="3"/>
  <p:tag name="KSO_WM_SLIDE_INDEX" val="1"/>
  <p:tag name="KSO_WM_SLIDE_SIZE" val="377.815*286.476"/>
  <p:tag name="KSO_WM_SLIDE_POSITION" val="60.288*177.989"/>
  <p:tag name="KSO_WM_TAG_VERSION" val="1.0"/>
  <p:tag name="KSO_WM_BEAUTIFY_FLAG" val="#wm#"/>
  <p:tag name="KSO_WM_TEMPLATE_CATEGORY" val="diagram"/>
  <p:tag name="KSO_WM_TEMPLATE_INDEX" val="20201346"/>
  <p:tag name="KSO_WM_DIAGRAM_GROUP_CODE" val="m1-1"/>
  <p:tag name="KSO_WM_SLIDE_DIAGTYPE" val="m"/>
  <p:tag name="KSO_WM_SLIDE_LAYOUT" val="a_d_f_m"/>
  <p:tag name="KSO_WM_SLIDE_LAYOUT_CNT" val="1_2_1_1"/>
  <p:tag name="KSO_WM_SPECIAL_SOURCE" val="bdnull"/>
</p:tagLst>
</file>

<file path=ppt/tags/tag127.xml><?xml version="1.0" encoding="utf-8"?>
<p:tagLst xmlns:p="http://schemas.openxmlformats.org/presentationml/2006/main">
  <p:tag name="KSO_WM_SLIDE_ID" val="diagram20201346_1"/>
  <p:tag name="KSO_WM_TEMPLATE_SUBCATEGORY" val="0"/>
  <p:tag name="KSO_WM_SLIDE_TYPE" val="text"/>
  <p:tag name="KSO_WM_SLIDE_SUBTYPE" val="diag"/>
  <p:tag name="KSO_WM_SLIDE_ITEM_CNT" val="3"/>
  <p:tag name="KSO_WM_SLIDE_INDEX" val="1"/>
  <p:tag name="KSO_WM_SLIDE_SIZE" val="377.815*286.476"/>
  <p:tag name="KSO_WM_SLIDE_POSITION" val="60.288*177.989"/>
  <p:tag name="KSO_WM_TAG_VERSION" val="1.0"/>
  <p:tag name="KSO_WM_BEAUTIFY_FLAG" val="#wm#"/>
  <p:tag name="KSO_WM_TEMPLATE_CATEGORY" val="diagram"/>
  <p:tag name="KSO_WM_TEMPLATE_INDEX" val="20201346"/>
  <p:tag name="KSO_WM_DIAGRAM_GROUP_CODE" val="m1-1"/>
  <p:tag name="KSO_WM_SLIDE_DIAGTYPE" val="m"/>
  <p:tag name="KSO_WM_SLIDE_LAYOUT" val="a_d_f_m"/>
  <p:tag name="KSO_WM_SLIDE_LAYOUT_CNT" val="1_2_1_1"/>
  <p:tag name="KSO_WM_SPECIAL_SOURCE" val="bdnull"/>
</p:tagLst>
</file>

<file path=ppt/tags/tag128.xml><?xml version="1.0" encoding="utf-8"?>
<p:tagLst xmlns:p="http://schemas.openxmlformats.org/presentationml/2006/main">
  <p:tag name="KSO_WM_SLIDE_ID" val="diagram20201346_1"/>
  <p:tag name="KSO_WM_TEMPLATE_SUBCATEGORY" val="0"/>
  <p:tag name="KSO_WM_SLIDE_TYPE" val="text"/>
  <p:tag name="KSO_WM_SLIDE_SUBTYPE" val="diag"/>
  <p:tag name="KSO_WM_SLIDE_ITEM_CNT" val="3"/>
  <p:tag name="KSO_WM_SLIDE_INDEX" val="1"/>
  <p:tag name="KSO_WM_SLIDE_SIZE" val="377.815*286.476"/>
  <p:tag name="KSO_WM_SLIDE_POSITION" val="60.288*177.989"/>
  <p:tag name="KSO_WM_TAG_VERSION" val="1.0"/>
  <p:tag name="KSO_WM_BEAUTIFY_FLAG" val="#wm#"/>
  <p:tag name="KSO_WM_TEMPLATE_CATEGORY" val="diagram"/>
  <p:tag name="KSO_WM_TEMPLATE_INDEX" val="20201346"/>
  <p:tag name="KSO_WM_DIAGRAM_GROUP_CODE" val="m1-1"/>
  <p:tag name="KSO_WM_SLIDE_DIAGTYPE" val="m"/>
  <p:tag name="KSO_WM_SLIDE_LAYOUT" val="a_d_f_m"/>
  <p:tag name="KSO_WM_SLIDE_LAYOUT_CNT" val="1_2_1_1"/>
  <p:tag name="KSO_WM_SPECIAL_SOURCE" val="bdnull"/>
</p:tagLst>
</file>

<file path=ppt/tags/tag129.xml><?xml version="1.0" encoding="utf-8"?>
<p:tagLst xmlns:p="http://schemas.openxmlformats.org/presentationml/2006/main">
  <p:tag name="KSO_WM_SLIDE_ID" val="diagram20201346_1"/>
  <p:tag name="KSO_WM_TEMPLATE_SUBCATEGORY" val="0"/>
  <p:tag name="KSO_WM_SLIDE_TYPE" val="text"/>
  <p:tag name="KSO_WM_SLIDE_SUBTYPE" val="diag"/>
  <p:tag name="KSO_WM_SLIDE_ITEM_CNT" val="3"/>
  <p:tag name="KSO_WM_SLIDE_INDEX" val="1"/>
  <p:tag name="KSO_WM_SLIDE_SIZE" val="377.815*286.476"/>
  <p:tag name="KSO_WM_SLIDE_POSITION" val="60.288*177.989"/>
  <p:tag name="KSO_WM_TAG_VERSION" val="1.0"/>
  <p:tag name="KSO_WM_BEAUTIFY_FLAG" val="#wm#"/>
  <p:tag name="KSO_WM_TEMPLATE_CATEGORY" val="diagram"/>
  <p:tag name="KSO_WM_TEMPLATE_INDEX" val="20201346"/>
  <p:tag name="KSO_WM_DIAGRAM_GROUP_CODE" val="m1-1"/>
  <p:tag name="KSO_WM_SLIDE_DIAGTYPE" val="m"/>
  <p:tag name="KSO_WM_SLIDE_LAYOUT" val="a_d_f_m"/>
  <p:tag name="KSO_WM_SLIDE_LAYOUT_CNT" val="1_2_1_1"/>
  <p:tag name="KSO_WM_SPECIAL_SOURCE" val="bdnull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0.xml><?xml version="1.0" encoding="utf-8"?>
<p:tagLst xmlns:p="http://schemas.openxmlformats.org/presentationml/2006/main">
  <p:tag name="KSO_WM_SLIDE_ID" val="diagram20201346_1"/>
  <p:tag name="KSO_WM_TEMPLATE_SUBCATEGORY" val="0"/>
  <p:tag name="KSO_WM_SLIDE_TYPE" val="text"/>
  <p:tag name="KSO_WM_SLIDE_SUBTYPE" val="diag"/>
  <p:tag name="KSO_WM_SLIDE_ITEM_CNT" val="3"/>
  <p:tag name="KSO_WM_SLIDE_INDEX" val="1"/>
  <p:tag name="KSO_WM_SLIDE_SIZE" val="377.815*286.476"/>
  <p:tag name="KSO_WM_SLIDE_POSITION" val="60.288*177.989"/>
  <p:tag name="KSO_WM_TAG_VERSION" val="1.0"/>
  <p:tag name="KSO_WM_BEAUTIFY_FLAG" val="#wm#"/>
  <p:tag name="KSO_WM_TEMPLATE_CATEGORY" val="diagram"/>
  <p:tag name="KSO_WM_TEMPLATE_INDEX" val="20201346"/>
  <p:tag name="KSO_WM_DIAGRAM_GROUP_CODE" val="m1-1"/>
  <p:tag name="KSO_WM_SLIDE_DIAGTYPE" val="m"/>
  <p:tag name="KSO_WM_SLIDE_LAYOUT" val="a_d_f_m"/>
  <p:tag name="KSO_WM_SLIDE_LAYOUT_CNT" val="1_2_1_1"/>
  <p:tag name="KSO_WM_SPECIAL_SOURCE" val="bdnull"/>
</p:tagLst>
</file>

<file path=ppt/tags/tag131.xml><?xml version="1.0" encoding="utf-8"?>
<p:tagLst xmlns:p="http://schemas.openxmlformats.org/presentationml/2006/main">
  <p:tag name="KSO_WM_SLIDE_ID" val="diagram20201346_1"/>
  <p:tag name="KSO_WM_TEMPLATE_SUBCATEGORY" val="0"/>
  <p:tag name="KSO_WM_SLIDE_TYPE" val="text"/>
  <p:tag name="KSO_WM_SLIDE_SUBTYPE" val="diag"/>
  <p:tag name="KSO_WM_SLIDE_ITEM_CNT" val="3"/>
  <p:tag name="KSO_WM_SLIDE_INDEX" val="1"/>
  <p:tag name="KSO_WM_SLIDE_SIZE" val="377.815*286.476"/>
  <p:tag name="KSO_WM_SLIDE_POSITION" val="60.288*177.989"/>
  <p:tag name="KSO_WM_TAG_VERSION" val="1.0"/>
  <p:tag name="KSO_WM_BEAUTIFY_FLAG" val="#wm#"/>
  <p:tag name="KSO_WM_TEMPLATE_CATEGORY" val="diagram"/>
  <p:tag name="KSO_WM_TEMPLATE_INDEX" val="20201346"/>
  <p:tag name="KSO_WM_DIAGRAM_GROUP_CODE" val="m1-1"/>
  <p:tag name="KSO_WM_SLIDE_DIAGTYPE" val="m"/>
  <p:tag name="KSO_WM_SLIDE_LAYOUT" val="a_d_f_m"/>
  <p:tag name="KSO_WM_SLIDE_LAYOUT_CNT" val="1_2_1_1"/>
  <p:tag name="KSO_WM_SPECIAL_SOURCE" val="bdnull"/>
</p:tagLst>
</file>

<file path=ppt/tags/tag132.xml><?xml version="1.0" encoding="utf-8"?>
<p:tagLst xmlns:p="http://schemas.openxmlformats.org/presentationml/2006/main">
  <p:tag name="KSO_WM_SPECIAL_SOURCE" val="bdnull"/>
</p:tagLst>
</file>

<file path=ppt/tags/tag133.xml><?xml version="1.0" encoding="utf-8"?>
<p:tagLst xmlns:p="http://schemas.openxmlformats.org/presentationml/2006/main">
  <p:tag name="KSO_WM_SPECIAL_SOURCE" val="bdnull"/>
</p:tagLst>
</file>

<file path=ppt/tags/tag134.xml><?xml version="1.0" encoding="utf-8"?>
<p:tagLst xmlns:p="http://schemas.openxmlformats.org/presentationml/2006/main">
  <p:tag name="KSO_DOCER_TEMPLATE_OPEN_ONCE_MARK" val="1"/>
  <p:tag name="commondata" val="eyJoZGlkIjoiYzY2ZTQ2MDYwMzcxMWI1NmQwZDZiMDEyZTg5YzAxYzIifQ==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K_DARK_LIGHT" val="2"/>
</p:tagLst>
</file>

<file path=ppt/tags/tag52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K_DARK_LIGHT" val="2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13*i*1"/>
  <p:tag name="KSO_WM_UNIT_LAYERLEVEL" val="1"/>
  <p:tag name="KSO_WM_TAG_VERSION" val="1.0"/>
  <p:tag name="KSO_WM_BEAUTIFY_FLAG" val="#wm#"/>
  <p:tag name="KSO_WM_UNIT_SUBTYPE" val="h"/>
  <p:tag name="KSO_WM_SLIDE_BACKGROUND_TYPE" val="frame"/>
  <p:tag name="KSO_WM_SLIDE_BK_DARK_LIGHT" val="2"/>
  <p:tag name="KSO_WM_UNIT_BK_DARK_LIGHT" val="1"/>
</p:tagLst>
</file>

<file path=ppt/tags/tag57.xml><?xml version="1.0" encoding="utf-8"?>
<p:tagLst xmlns:p="http://schemas.openxmlformats.org/presentationml/2006/main">
  <p:tag name="KSO_WM_SLIDE_BACKGROUND_TYPE" val="frame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K_DARK_LIGHT" val="2"/>
</p:tagLst>
</file>

<file path=ppt/tags/tag58.xml><?xml version="1.0" encoding="utf-8"?>
<p:tagLst xmlns:p="http://schemas.openxmlformats.org/presentationml/2006/main">
  <p:tag name="KSO_WM_SLIDE_BACKGROUND_TYPE" val="frame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K_DARK_LIGHT" val="2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leftRight"/>
  <p:tag name="KSO_WM_SLIDE_BK_DARK_LIGHT" val="2"/>
  <p:tag name="KSO_WM_UNIT_BK_DARK_LIGHT" val="1"/>
</p:tagLst>
</file>

<file path=ppt/tags/tag63.xml><?xml version="1.0" encoding="utf-8"?>
<p:tagLst xmlns:p="http://schemas.openxmlformats.org/presentationml/2006/main">
  <p:tag name="KSO_WM_SLIDE_BACKGROUND_TYPE" val="leftRight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K_DARK_LIGHT" val="2"/>
</p:tagLst>
</file>

<file path=ppt/tags/tag64.xml><?xml version="1.0" encoding="utf-8"?>
<p:tagLst xmlns:p="http://schemas.openxmlformats.org/presentationml/2006/main">
  <p:tag name="KSO_WM_SLIDE_BACKGROUND_TYPE" val="leftRight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K_DARK_LIGHT" val="2"/>
</p:tagLst>
</file>

<file path=ppt/tags/tag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topBottom"/>
  <p:tag name="KSO_WM_SLIDE_BK_DARK_LIGHT" val="2"/>
  <p:tag name="KSO_WM_UNIT_BK_DARK_LIGHT" val="1"/>
</p:tagLst>
</file>

<file path=ppt/tags/tag69.xml><?xml version="1.0" encoding="utf-8"?>
<p:tagLst xmlns:p="http://schemas.openxmlformats.org/presentationml/2006/main">
  <p:tag name="KSO_WM_SLIDE_BACKGROUND_TYPE" val="topBottom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K_DARK_LIGHT" val="2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SLIDE_BACKGROUND_TYPE" val="topBottom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K_DARK_LIGHT" val="2"/>
</p:tagLst>
</file>

<file path=ppt/tags/tag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74.xml><?xml version="1.0" encoding="utf-8"?>
<p:tagLst xmlns:p="http://schemas.openxmlformats.org/presentationml/2006/main">
  <p:tag name="KSO_WM_SLIDE_BACKGROUND_TYPE" val="bottomTop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K_DARK_LIGHT" val="2"/>
</p:tagLst>
</file>

<file path=ppt/tags/tag75.xml><?xml version="1.0" encoding="utf-8"?>
<p:tagLst xmlns:p="http://schemas.openxmlformats.org/presentationml/2006/main">
  <p:tag name="KSO_WM_SLIDE_BACKGROUND_TYPE" val="bottomTop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K_DARK_LIGHT" val="2"/>
</p:tagLst>
</file>

<file path=ppt/tags/tag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bottomTop"/>
  <p:tag name="KSO_WM_SLIDE_BK_DARK_LIGHT" val="2"/>
  <p:tag name="KSO_WM_UNIT_BK_DARK_LIGHT" val="1"/>
</p:tagLst>
</file>

<file path=ppt/tags/tag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K_DARK_LIGHT" val="2"/>
</p:tagLst>
</file>

<file path=ppt/tags/tag81.xml><?xml version="1.0" encoding="utf-8"?>
<p:tagLst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K_DARK_LIGHT" val="2"/>
</p:tagLst>
</file>

<file path=ppt/tags/tag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navigation"/>
  <p:tag name="KSO_WM_SLIDE_BK_DARK_LIGHT" val="2"/>
  <p:tag name="KSO_WM_UNIT_BK_DARK_LIGHT" val="1"/>
</p:tagLst>
</file>

<file path=ppt/tags/tag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belt"/>
  <p:tag name="KSO_WM_SLIDE_BK_DARK_LIGHT" val="2"/>
  <p:tag name="KSO_WM_UNIT_BK_DARK_LIGHT" val="1"/>
</p:tagLst>
</file>

<file path=ppt/tags/tag87.xml><?xml version="1.0" encoding="utf-8"?>
<p:tagLst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K_DARK_LIGHT" val="2"/>
</p:tagLst>
</file>

<file path=ppt/tags/tag88.xml><?xml version="1.0" encoding="utf-8"?>
<p:tagLst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K_DARK_LIGHT" val="2"/>
</p:tagLst>
</file>

<file path=ppt/tags/tag89.xml><?xml version="1.0" encoding="utf-8"?>
<p:tagLst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K_DARK_LIGHT" val="2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K_DARK_LIGHT" val="2"/>
</p:tagLst>
</file>

<file path=ppt/tags/tag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295"/>
</p:tagLst>
</file>

<file path=ppt/tags/tag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295"/>
</p:tagLst>
</file>

<file path=ppt/tags/tag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99.xml><?xml version="1.0" encoding="utf-8"?>
<p:tagLst xmlns:p="http://schemas.openxmlformats.org/presentationml/2006/main">
  <p:tag name="KSO_WM_TEMPLATE_SUBCATEGORY" val="0"/>
  <p:tag name="KSO_WM_TEMPLATE_MASTER_TYPE" val="1"/>
  <p:tag name="KSO_WM_TEMPLATE_COLOR_TYPE" val="1"/>
  <p:tag name="KSO_WM_TEMPLATE_MASTER_THUMB_INDEX" val="12"/>
  <p:tag name="KSO_WM_TAG_VERSION" val="1.0"/>
  <p:tag name="KSO_WM_BEAUTIFY_FLAG" val="#wm#"/>
  <p:tag name="KSO_WM_TEMPLATE_CATEGORY" val="custom"/>
  <p:tag name="KSO_WM_TEMPLATE_INDEX" val="20205295"/>
  <p:tag name="KSO_WM_TEMPLATE_THUMBS_INDEX" val="1、4、7、8、9、12、15、16、17、19、20、21、22、24"/>
</p:tagLst>
</file>

<file path=ppt/theme/theme1.xml><?xml version="1.0" encoding="utf-8"?>
<a:theme xmlns:a="http://schemas.openxmlformats.org/drawingml/2006/main" name="Office 主题​​">
  <a:themeElements>
    <a:clrScheme name="Office 主题​​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Office 主题​​">
      <a:majorFont>
        <a:latin typeface="等线 Light"/>
        <a:ea typeface="等线 Light"/>
        <a:cs typeface=""/>
      </a:majorFont>
      <a:minorFont>
        <a:latin typeface="等线"/>
        <a:ea typeface="等线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CN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CN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Office 主题​​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主题​​">
  <a:themeElements>
    <a:clrScheme name="022518">
      <a:dk1>
        <a:sysClr val="windowText" lastClr="000000"/>
      </a:dk1>
      <a:lt1>
        <a:sysClr val="window" lastClr="FFFFFF"/>
      </a:lt1>
      <a:dk2>
        <a:srgbClr val="ECFBFD"/>
      </a:dk2>
      <a:lt2>
        <a:srgbClr val="FFFFFF"/>
      </a:lt2>
      <a:accent1>
        <a:srgbClr val="4DB0E1"/>
      </a:accent1>
      <a:accent2>
        <a:srgbClr val="51B8D6"/>
      </a:accent2>
      <a:accent3>
        <a:srgbClr val="54C0CB"/>
      </a:accent3>
      <a:accent4>
        <a:srgbClr val="58C9C1"/>
      </a:accent4>
      <a:accent5>
        <a:srgbClr val="5BD1B6"/>
      </a:accent5>
      <a:accent6>
        <a:srgbClr val="5FD9AB"/>
      </a:accent6>
      <a:hlink>
        <a:srgbClr val="658BD5"/>
      </a:hlink>
      <a:folHlink>
        <a:srgbClr val="A16AA5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1190</Words>
  <Application>WPS 演示</Application>
  <PresentationFormat>全屏显示(16:9)</PresentationFormat>
  <Paragraphs>126</Paragraphs>
  <Slides>21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21</vt:i4>
      </vt:variant>
    </vt:vector>
  </HeadingPairs>
  <TitlesOfParts>
    <vt:vector size="36" baseType="lpstr">
      <vt:lpstr>Arial</vt:lpstr>
      <vt:lpstr>宋体</vt:lpstr>
      <vt:lpstr>Wingdings</vt:lpstr>
      <vt:lpstr>等线</vt:lpstr>
      <vt:lpstr>等线 Light</vt:lpstr>
      <vt:lpstr>微软雅黑</vt:lpstr>
      <vt:lpstr>汉仪旗黑-85S</vt:lpstr>
      <vt:lpstr>黑体</vt:lpstr>
      <vt:lpstr>Arial Black</vt:lpstr>
      <vt:lpstr>Constantia</vt:lpstr>
      <vt:lpstr>HelveticaNeueLT Pro 67 MdCn</vt:lpstr>
      <vt:lpstr>Arial Unicode MS</vt:lpstr>
      <vt:lpstr>Wingdings</vt:lpstr>
      <vt:lpstr>Office 主题​​</vt:lpstr>
      <vt:lpstr>3_Office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正保自考365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王子</dc:creator>
  <cp:lastModifiedBy>刘丹</cp:lastModifiedBy>
  <cp:revision>868</cp:revision>
  <dcterms:created xsi:type="dcterms:W3CDTF">2016-06-07T15:36:00Z</dcterms:created>
  <dcterms:modified xsi:type="dcterms:W3CDTF">2024-10-10T06:15:47Z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2052-12.1.0.17827</vt:lpwstr>
  </property>
  <property fmtid="{D5CDD505-2E9C-101B-9397-08002B2CF9AE}" pid="3" name="ICV">
    <vt:lpwstr>19D7E7A2DF6B4E34817D076F4278CFB4</vt:lpwstr>
  </property>
</Properties>
</file>