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722" r:id="rId4"/>
    <p:sldId id="723" r:id="rId6"/>
    <p:sldId id="660" r:id="rId7"/>
    <p:sldId id="724" r:id="rId8"/>
    <p:sldId id="663" r:id="rId9"/>
    <p:sldId id="794" r:id="rId10"/>
    <p:sldId id="777" r:id="rId11"/>
    <p:sldId id="775" r:id="rId12"/>
    <p:sldId id="823" r:id="rId13"/>
    <p:sldId id="778" r:id="rId14"/>
    <p:sldId id="779" r:id="rId15"/>
    <p:sldId id="824" r:id="rId16"/>
    <p:sldId id="825" r:id="rId17"/>
    <p:sldId id="827" r:id="rId18"/>
    <p:sldId id="826" r:id="rId19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-672" y="-306"/>
      </p:cViewPr>
      <p:guideLst>
        <p:guide orient="horz" pos="2791"/>
        <p:guide orient="horz" pos="1110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jpe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7.xml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jpe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9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1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5"/>
          <p:cNvSpPr txBox="1"/>
          <p:nvPr>
            <p:custDataLst>
              <p:tags r:id="rId1"/>
            </p:custDataLst>
          </p:nvPr>
        </p:nvSpPr>
        <p:spPr>
          <a:xfrm>
            <a:off x="3516630" y="3170555"/>
            <a:ext cx="4973320" cy="144208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遵义医科大学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自学考试过程性考核网络助学平台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教学严谨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高清课程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海量题库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24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小时客户服务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移动学习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支持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管、教、学、考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9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208280" y="751840"/>
            <a:ext cx="2475865" cy="3146425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遵义医科大学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高等教育自学考试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络助学过程性考核</a:t>
            </a: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综合测验考试操作手册</a:t>
            </a: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2022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3</a:t>
            </a:r>
            <a:endParaRPr 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2565" y="2156460"/>
            <a:ext cx="4626610" cy="6223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移动端APP考试操作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移动端APP操作路径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50900"/>
            <a:ext cx="75107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1、打开并登陆APP，左上角位置点选 </a:t>
            </a:r>
            <a:r>
              <a:rPr lang="zh-CN" sz="1600" b="1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遵义医科大学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站点2、用身份证或准考证，默认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密码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123456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登录后，未完善资料的考生，请先完善个人资料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295" y="1680845"/>
            <a:ext cx="5353050" cy="3324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39662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依次点击 考核内容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再点击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60" y="1282065"/>
            <a:ext cx="3947160" cy="36372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772160"/>
            <a:ext cx="76942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、阅读考前须知并通过人脸识别后开始作答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、提交答案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查看成绩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9485" y="1350010"/>
            <a:ext cx="5137150" cy="364807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083310" y="105854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4</a:t>
            </a:r>
            <a:endParaRPr 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移动端APP考试应急联系电话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移动端APP考试应急联系电话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331595"/>
            <a:ext cx="76117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24小时客服电话：4008135555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备注：如登录不进去、密码错误、账号被锁等情况可直接找客服重置密码解锁即可。</a:t>
            </a:r>
            <a:endParaRPr lang="en-US" altLang="zh-CN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4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5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70000"/>
            </a:bodyPr>
            <a:lstStyle/>
            <a:p>
              <a:pPr algn="dist"/>
              <a:r>
                <a:rPr lang="en-US" altLang="zh-CN" sz="13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727450" y="1005205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★特别提醒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3727450" y="1497965"/>
            <a:ext cx="417639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移动端APP下载及安装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3669665" y="203263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设置免打扰（勿扰）模式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3669665" y="259778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移动端APP考试操作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3669665" y="3230880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移动端APP考试应急联系电话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2766060" y="2035175"/>
            <a:ext cx="284162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39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★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特别提醒！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特别提醒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考试日期、考场开放时间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801306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、考试日期：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 ~ 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2、考场开放时间：考试期间每日早 9：00 ~ 晚 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：00，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次机会，每次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分钟。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备注：其他时间点击考试，系统会提示   “未安排考试”！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切记：下载App后不需要注册，直接输入身份证或准考证登录，默认密码为123456；如登录不进去、密码错误、账号被锁等情况可直接找客服重置密码解锁即可，4008135555；</a:t>
            </a:r>
            <a:endParaRPr lang="zh-CN" alt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矩形 12"/>
          <p:cNvSpPr/>
          <p:nvPr/>
        </p:nvSpPr>
        <p:spPr>
          <a:xfrm>
            <a:off x="4060190" y="2096770"/>
            <a:ext cx="4517390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200" b="1" spc="100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移动端APP下载及安装</a:t>
            </a:r>
            <a:endParaRPr lang="zh-CN" altLang="en-US" sz="32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移动端APP下载及安装</a:t>
            </a:r>
            <a:endParaRPr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5200" y="764540"/>
            <a:ext cx="73907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下载方式1：扫描下方二维码下载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6285" y="2019300"/>
            <a:ext cx="1704975" cy="173355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1042670" y="2286635"/>
            <a:ext cx="33426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已经下载APP的考生请检查当前使用版本，如果不是最新，请更新重新版本安装。</a:t>
            </a:r>
            <a:endParaRPr lang="zh-CN" altLang="en-US" sz="16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171315" y="1983740"/>
            <a:ext cx="4389755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965200" y="843280"/>
            <a:ext cx="769556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免打扰（勿扰）模式可有效避免考试过程中因电话呼入、息屏休眠、弹窗广告等非正常退出考试页面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浪费考生作答机会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的情况产生。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请考生以本人实际手机型号及操作系统版本为准！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1、安卓系统（下图以华为手机Magic UI系统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4.2.0.199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版本演示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5120" y="1631315"/>
            <a:ext cx="4717415" cy="341820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673735" y="866775"/>
            <a:ext cx="76955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2、苹果系统（下图以苹果手机IOS系统1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版本演示）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0015" y="1203960"/>
            <a:ext cx="3616325" cy="388493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7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3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7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KSO_WM_SPECIAL_SOURCE" val="bdnull"/>
</p:tagLst>
</file>

<file path=ppt/tags/tag129.xml><?xml version="1.0" encoding="utf-8"?>
<p:tagLst xmlns:p="http://schemas.openxmlformats.org/presentationml/2006/main"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WPS 演示</Application>
  <PresentationFormat/>
  <Paragraphs>99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Constantia</vt:lpstr>
      <vt:lpstr>HelveticaNeueLT Pro 67 MdCn</vt:lpstr>
      <vt:lpstr>Arial Black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Administrator</cp:lastModifiedBy>
  <cp:revision>914</cp:revision>
  <dcterms:created xsi:type="dcterms:W3CDTF">2016-06-07T15:36:00Z</dcterms:created>
  <dcterms:modified xsi:type="dcterms:W3CDTF">2022-03-21T09:01:42Z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  <property fmtid="{D5CDD505-2E9C-101B-9397-08002B2CF9AE}" pid="3" name="ICV">
    <vt:lpwstr>19D7E7A2DF6B4E34817D076F4278CFB4</vt:lpwstr>
  </property>
</Properties>
</file>